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257" r:id="rId6"/>
    <p:sldId id="508" r:id="rId7"/>
    <p:sldId id="511" r:id="rId8"/>
    <p:sldId id="524" r:id="rId9"/>
    <p:sldId id="521" r:id="rId10"/>
    <p:sldId id="491" r:id="rId11"/>
    <p:sldId id="495" r:id="rId12"/>
    <p:sldId id="493" r:id="rId13"/>
    <p:sldId id="494" r:id="rId14"/>
    <p:sldId id="496" r:id="rId15"/>
    <p:sldId id="497" r:id="rId16"/>
    <p:sldId id="507" r:id="rId17"/>
    <p:sldId id="506" r:id="rId18"/>
    <p:sldId id="473" r:id="rId19"/>
    <p:sldId id="469" r:id="rId20"/>
    <p:sldId id="468" r:id="rId21"/>
    <p:sldId id="470" r:id="rId22"/>
    <p:sldId id="471" r:id="rId23"/>
    <p:sldId id="472" r:id="rId24"/>
    <p:sldId id="474" r:id="rId25"/>
    <p:sldId id="525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54"/>
    <a:srgbClr val="0070C0"/>
    <a:srgbClr val="2C386A"/>
    <a:srgbClr val="96A6D6"/>
    <a:srgbClr val="087596"/>
    <a:srgbClr val="FFFFFF"/>
    <a:srgbClr val="96A6D7"/>
    <a:srgbClr val="4A517F"/>
    <a:srgbClr val="2B3969"/>
    <a:srgbClr val="D9C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Cejudo Barcience" userId="9438ac5a-095a-408b-a8f1-ea0fce77b674" providerId="ADAL" clId="{DF5B4F24-A828-4EDB-8355-03F07CDAE614}"/>
    <pc:docChg chg="undo redo custSel addSld delSld modSld sldOrd modMainMaster">
      <pc:chgData name="Javier Cejudo Barcience" userId="9438ac5a-095a-408b-a8f1-ea0fce77b674" providerId="ADAL" clId="{DF5B4F24-A828-4EDB-8355-03F07CDAE614}" dt="2024-04-12T09:55:54.463" v="1316" actId="1076"/>
      <pc:docMkLst>
        <pc:docMk/>
      </pc:docMkLst>
      <pc:sldChg chg="del">
        <pc:chgData name="Javier Cejudo Barcience" userId="9438ac5a-095a-408b-a8f1-ea0fce77b674" providerId="ADAL" clId="{DF5B4F24-A828-4EDB-8355-03F07CDAE614}" dt="2024-04-12T07:51:39.982" v="2" actId="47"/>
        <pc:sldMkLst>
          <pc:docMk/>
          <pc:sldMk cId="3458025463" sldId="464"/>
        </pc:sldMkLst>
      </pc:sldChg>
      <pc:sldChg chg="addSp delSp modSp mod">
        <pc:chgData name="Javier Cejudo Barcience" userId="9438ac5a-095a-408b-a8f1-ea0fce77b674" providerId="ADAL" clId="{DF5B4F24-A828-4EDB-8355-03F07CDAE614}" dt="2024-04-12T09:43:30.166" v="1157" actId="108"/>
        <pc:sldMkLst>
          <pc:docMk/>
          <pc:sldMk cId="3885134615" sldId="468"/>
        </pc:sldMkLst>
        <pc:spChg chg="add mod">
          <ac:chgData name="Javier Cejudo Barcience" userId="9438ac5a-095a-408b-a8f1-ea0fce77b674" providerId="ADAL" clId="{DF5B4F24-A828-4EDB-8355-03F07CDAE614}" dt="2024-04-12T09:32:10.935" v="896"/>
          <ac:spMkLst>
            <pc:docMk/>
            <pc:sldMk cId="3885134615" sldId="468"/>
            <ac:spMk id="3" creationId="{5D64797B-9C95-D0DD-9AED-5C946E37FAF1}"/>
          </ac:spMkLst>
        </pc:spChg>
        <pc:spChg chg="add mod">
          <ac:chgData name="Javier Cejudo Barcience" userId="9438ac5a-095a-408b-a8f1-ea0fce77b674" providerId="ADAL" clId="{DF5B4F24-A828-4EDB-8355-03F07CDAE614}" dt="2024-04-12T09:32:10.935" v="896"/>
          <ac:spMkLst>
            <pc:docMk/>
            <pc:sldMk cId="3885134615" sldId="468"/>
            <ac:spMk id="5" creationId="{BDD1830D-CFB0-3BB5-C090-FC5DDDFDB816}"/>
          </ac:spMkLst>
        </pc:spChg>
        <pc:spChg chg="add mod">
          <ac:chgData name="Javier Cejudo Barcience" userId="9438ac5a-095a-408b-a8f1-ea0fce77b674" providerId="ADAL" clId="{DF5B4F24-A828-4EDB-8355-03F07CDAE614}" dt="2024-04-12T09:34:11.168" v="978" actId="20577"/>
          <ac:spMkLst>
            <pc:docMk/>
            <pc:sldMk cId="3885134615" sldId="468"/>
            <ac:spMk id="6" creationId="{B5187136-E767-54C5-282B-2B1F3184C63E}"/>
          </ac:spMkLst>
        </pc:spChg>
        <pc:spChg chg="mod">
          <ac:chgData name="Javier Cejudo Barcience" userId="9438ac5a-095a-408b-a8f1-ea0fce77b674" providerId="ADAL" clId="{DF5B4F24-A828-4EDB-8355-03F07CDAE614}" dt="2024-04-12T09:43:02.292" v="1135" actId="255"/>
          <ac:spMkLst>
            <pc:docMk/>
            <pc:sldMk cId="3885134615" sldId="468"/>
            <ac:spMk id="11" creationId="{00000000-0000-0000-0000-000000000000}"/>
          </ac:spMkLst>
        </pc:spChg>
        <pc:spChg chg="mod">
          <ac:chgData name="Javier Cejudo Barcience" userId="9438ac5a-095a-408b-a8f1-ea0fce77b674" providerId="ADAL" clId="{DF5B4F24-A828-4EDB-8355-03F07CDAE614}" dt="2024-04-12T09:43:23.091" v="1154" actId="108"/>
          <ac:spMkLst>
            <pc:docMk/>
            <pc:sldMk cId="3885134615" sldId="468"/>
            <ac:spMk id="13" creationId="{00000000-0000-0000-0000-000000000000}"/>
          </ac:spMkLst>
        </pc:spChg>
        <pc:spChg chg="mod">
          <ac:chgData name="Javier Cejudo Barcience" userId="9438ac5a-095a-408b-a8f1-ea0fce77b674" providerId="ADAL" clId="{DF5B4F24-A828-4EDB-8355-03F07CDAE614}" dt="2024-04-12T09:43:02.292" v="1135" actId="255"/>
          <ac:spMkLst>
            <pc:docMk/>
            <pc:sldMk cId="3885134615" sldId="468"/>
            <ac:spMk id="14" creationId="{00000000-0000-0000-0000-000000000000}"/>
          </ac:spMkLst>
        </pc:spChg>
        <pc:spChg chg="mod">
          <ac:chgData name="Javier Cejudo Barcience" userId="9438ac5a-095a-408b-a8f1-ea0fce77b674" providerId="ADAL" clId="{DF5B4F24-A828-4EDB-8355-03F07CDAE614}" dt="2024-04-12T09:43:24.754" v="1155" actId="108"/>
          <ac:spMkLst>
            <pc:docMk/>
            <pc:sldMk cId="3885134615" sldId="468"/>
            <ac:spMk id="15" creationId="{00000000-0000-0000-0000-000000000000}"/>
          </ac:spMkLst>
        </pc:spChg>
        <pc:spChg chg="mod">
          <ac:chgData name="Javier Cejudo Barcience" userId="9438ac5a-095a-408b-a8f1-ea0fce77b674" providerId="ADAL" clId="{DF5B4F24-A828-4EDB-8355-03F07CDAE614}" dt="2024-04-12T09:43:07.332" v="1149" actId="1035"/>
          <ac:spMkLst>
            <pc:docMk/>
            <pc:sldMk cId="3885134615" sldId="468"/>
            <ac:spMk id="16" creationId="{00000000-0000-0000-0000-000000000000}"/>
          </ac:spMkLst>
        </pc:spChg>
        <pc:spChg chg="mod">
          <ac:chgData name="Javier Cejudo Barcience" userId="9438ac5a-095a-408b-a8f1-ea0fce77b674" providerId="ADAL" clId="{DF5B4F24-A828-4EDB-8355-03F07CDAE614}" dt="2024-04-12T09:43:30.166" v="1157" actId="108"/>
          <ac:spMkLst>
            <pc:docMk/>
            <pc:sldMk cId="3885134615" sldId="468"/>
            <ac:spMk id="17" creationId="{00000000-0000-0000-0000-000000000000}"/>
          </ac:spMkLst>
        </pc:spChg>
        <pc:spChg chg="mod">
          <ac:chgData name="Javier Cejudo Barcience" userId="9438ac5a-095a-408b-a8f1-ea0fce77b674" providerId="ADAL" clId="{DF5B4F24-A828-4EDB-8355-03F07CDAE614}" dt="2024-04-12T09:43:02.292" v="1135" actId="255"/>
          <ac:spMkLst>
            <pc:docMk/>
            <pc:sldMk cId="3885134615" sldId="468"/>
            <ac:spMk id="18" creationId="{00000000-0000-0000-0000-000000000000}"/>
          </ac:spMkLst>
        </pc:spChg>
        <pc:spChg chg="mod">
          <ac:chgData name="Javier Cejudo Barcience" userId="9438ac5a-095a-408b-a8f1-ea0fce77b674" providerId="ADAL" clId="{DF5B4F24-A828-4EDB-8355-03F07CDAE614}" dt="2024-04-12T09:42:39.632" v="1116" actId="108"/>
          <ac:spMkLst>
            <pc:docMk/>
            <pc:sldMk cId="3885134615" sldId="468"/>
            <ac:spMk id="25" creationId="{00000000-0000-0000-0000-000000000000}"/>
          </ac:spMkLst>
        </pc:spChg>
        <pc:grpChg chg="del">
          <ac:chgData name="Javier Cejudo Barcience" userId="9438ac5a-095a-408b-a8f1-ea0fce77b674" providerId="ADAL" clId="{DF5B4F24-A828-4EDB-8355-03F07CDAE614}" dt="2024-04-12T09:31:55.573" v="893" actId="478"/>
          <ac:grpSpMkLst>
            <pc:docMk/>
            <pc:sldMk cId="3885134615" sldId="468"/>
            <ac:grpSpMk id="39" creationId="{00000000-0000-0000-0000-000000000000}"/>
          </ac:grpSpMkLst>
        </pc:grpChg>
        <pc:picChg chg="add mod">
          <ac:chgData name="Javier Cejudo Barcience" userId="9438ac5a-095a-408b-a8f1-ea0fce77b674" providerId="ADAL" clId="{DF5B4F24-A828-4EDB-8355-03F07CDAE614}" dt="2024-04-12T09:27:48.601" v="807"/>
          <ac:picMkLst>
            <pc:docMk/>
            <pc:sldMk cId="3885134615" sldId="468"/>
            <ac:picMk id="2" creationId="{DCDB87A9-FB4F-226C-4692-629E4E00A011}"/>
          </ac:picMkLst>
        </pc:picChg>
        <pc:picChg chg="mod modCrop">
          <ac:chgData name="Javier Cejudo Barcience" userId="9438ac5a-095a-408b-a8f1-ea0fce77b674" providerId="ADAL" clId="{DF5B4F24-A828-4EDB-8355-03F07CDAE614}" dt="2024-04-12T09:38:13.080" v="1058" actId="1076"/>
          <ac:picMkLst>
            <pc:docMk/>
            <pc:sldMk cId="3885134615" sldId="468"/>
            <ac:picMk id="4" creationId="{BEBC129C-BB04-2253-DB27-822791F95234}"/>
          </ac:picMkLst>
        </pc:picChg>
        <pc:picChg chg="add mod">
          <ac:chgData name="Javier Cejudo Barcience" userId="9438ac5a-095a-408b-a8f1-ea0fce77b674" providerId="ADAL" clId="{DF5B4F24-A828-4EDB-8355-03F07CDAE614}" dt="2024-04-12T09:38:24.521" v="1059"/>
          <ac:picMkLst>
            <pc:docMk/>
            <pc:sldMk cId="3885134615" sldId="468"/>
            <ac:picMk id="7" creationId="{EC67536B-76A8-11B8-9E32-E01B940872BA}"/>
          </ac:picMkLst>
        </pc:picChg>
        <pc:picChg chg="mod">
          <ac:chgData name="Javier Cejudo Barcience" userId="9438ac5a-095a-408b-a8f1-ea0fce77b674" providerId="ADAL" clId="{DF5B4F24-A828-4EDB-8355-03F07CDAE614}" dt="2024-04-12T09:38:08.853" v="1057" actId="1076"/>
          <ac:picMkLst>
            <pc:docMk/>
            <pc:sldMk cId="3885134615" sldId="468"/>
            <ac:picMk id="22" creationId="{00000000-0000-0000-0000-000000000000}"/>
          </ac:picMkLst>
        </pc:picChg>
        <pc:picChg chg="del">
          <ac:chgData name="Javier Cejudo Barcience" userId="9438ac5a-095a-408b-a8f1-ea0fce77b674" providerId="ADAL" clId="{DF5B4F24-A828-4EDB-8355-03F07CDAE614}" dt="2024-04-12T09:31:55.573" v="893" actId="478"/>
          <ac:picMkLst>
            <pc:docMk/>
            <pc:sldMk cId="3885134615" sldId="468"/>
            <ac:picMk id="28" creationId="{00000000-0000-0000-0000-000000000000}"/>
          </ac:picMkLst>
        </pc:picChg>
      </pc:sldChg>
      <pc:sldChg chg="addSp delSp modSp mod">
        <pc:chgData name="Javier Cejudo Barcience" userId="9438ac5a-095a-408b-a8f1-ea0fce77b674" providerId="ADAL" clId="{DF5B4F24-A828-4EDB-8355-03F07CDAE614}" dt="2024-04-12T09:53:14.554" v="1285"/>
        <pc:sldMkLst>
          <pc:docMk/>
          <pc:sldMk cId="1307673930" sldId="469"/>
        </pc:sldMkLst>
        <pc:spChg chg="mod">
          <ac:chgData name="Javier Cejudo Barcience" userId="9438ac5a-095a-408b-a8f1-ea0fce77b674" providerId="ADAL" clId="{DF5B4F24-A828-4EDB-8355-03F07CDAE614}" dt="2024-04-12T09:32:28.991" v="925" actId="20577"/>
          <ac:spMkLst>
            <pc:docMk/>
            <pc:sldMk cId="1307673930" sldId="469"/>
            <ac:spMk id="4" creationId="{C30F4946-DF6B-0354-E851-3870034D1218}"/>
          </ac:spMkLst>
        </pc:spChg>
        <pc:picChg chg="add mod">
          <ac:chgData name="Javier Cejudo Barcience" userId="9438ac5a-095a-408b-a8f1-ea0fce77b674" providerId="ADAL" clId="{DF5B4F24-A828-4EDB-8355-03F07CDAE614}" dt="2024-04-12T09:27:45.762" v="806"/>
          <ac:picMkLst>
            <pc:docMk/>
            <pc:sldMk cId="1307673930" sldId="469"/>
            <ac:picMk id="5" creationId="{6CDF3DE1-B379-22C4-62F4-691DB6AEC569}"/>
          </ac:picMkLst>
        </pc:picChg>
        <pc:picChg chg="del mod">
          <ac:chgData name="Javier Cejudo Barcience" userId="9438ac5a-095a-408b-a8f1-ea0fce77b674" providerId="ADAL" clId="{DF5B4F24-A828-4EDB-8355-03F07CDAE614}" dt="2024-04-12T09:53:14.153" v="1284" actId="478"/>
          <ac:picMkLst>
            <pc:docMk/>
            <pc:sldMk cId="1307673930" sldId="469"/>
            <ac:picMk id="7" creationId="{1047FA88-492C-4E33-C564-467955BF314C}"/>
          </ac:picMkLst>
        </pc:picChg>
        <pc:picChg chg="add del mod modCrop">
          <ac:chgData name="Javier Cejudo Barcience" userId="9438ac5a-095a-408b-a8f1-ea0fce77b674" providerId="ADAL" clId="{DF5B4F24-A828-4EDB-8355-03F07CDAE614}" dt="2024-04-12T09:53:12.999" v="1283" actId="21"/>
          <ac:picMkLst>
            <pc:docMk/>
            <pc:sldMk cId="1307673930" sldId="469"/>
            <ac:picMk id="11" creationId="{E74A2BC3-6A39-02BE-7C85-EE70B0344E7A}"/>
          </ac:picMkLst>
        </pc:picChg>
        <pc:picChg chg="add mod">
          <ac:chgData name="Javier Cejudo Barcience" userId="9438ac5a-095a-408b-a8f1-ea0fce77b674" providerId="ADAL" clId="{DF5B4F24-A828-4EDB-8355-03F07CDAE614}" dt="2024-04-12T09:53:14.554" v="1285"/>
          <ac:picMkLst>
            <pc:docMk/>
            <pc:sldMk cId="1307673930" sldId="469"/>
            <ac:picMk id="13" creationId="{B56F235A-07A6-36BA-8DEE-C21E6A774840}"/>
          </ac:picMkLst>
        </pc:picChg>
      </pc:sldChg>
      <pc:sldChg chg="addSp delSp modSp add del mod">
        <pc:chgData name="Javier Cejudo Barcience" userId="9438ac5a-095a-408b-a8f1-ea0fce77b674" providerId="ADAL" clId="{DF5B4F24-A828-4EDB-8355-03F07CDAE614}" dt="2024-04-12T09:55:54.463" v="1316" actId="1076"/>
        <pc:sldMkLst>
          <pc:docMk/>
          <pc:sldMk cId="2177587508" sldId="470"/>
        </pc:sldMkLst>
        <pc:spChg chg="del">
          <ac:chgData name="Javier Cejudo Barcience" userId="9438ac5a-095a-408b-a8f1-ea0fce77b674" providerId="ADAL" clId="{DF5B4F24-A828-4EDB-8355-03F07CDAE614}" dt="2024-04-12T09:30:36.105" v="883" actId="478"/>
          <ac:spMkLst>
            <pc:docMk/>
            <pc:sldMk cId="2177587508" sldId="470"/>
            <ac:spMk id="3" creationId="{C4AEA8D5-E482-98BC-AA9D-4ABA7D1F2076}"/>
          </ac:spMkLst>
        </pc:spChg>
        <pc:spChg chg="mod">
          <ac:chgData name="Javier Cejudo Barcience" userId="9438ac5a-095a-408b-a8f1-ea0fce77b674" providerId="ADAL" clId="{DF5B4F24-A828-4EDB-8355-03F07CDAE614}" dt="2024-04-12T09:34:41.539" v="992" actId="20577"/>
          <ac:spMkLst>
            <pc:docMk/>
            <pc:sldMk cId="2177587508" sldId="470"/>
            <ac:spMk id="4" creationId="{C30F4946-DF6B-0354-E851-3870034D1218}"/>
          </ac:spMkLst>
        </pc:spChg>
        <pc:spChg chg="del">
          <ac:chgData name="Javier Cejudo Barcience" userId="9438ac5a-095a-408b-a8f1-ea0fce77b674" providerId="ADAL" clId="{DF5B4F24-A828-4EDB-8355-03F07CDAE614}" dt="2024-04-12T09:30:36.105" v="883" actId="478"/>
          <ac:spMkLst>
            <pc:docMk/>
            <pc:sldMk cId="2177587508" sldId="470"/>
            <ac:spMk id="6" creationId="{5A1FE87A-3900-4A56-1E7A-2C581BB894E9}"/>
          </ac:spMkLst>
        </pc:spChg>
        <pc:spChg chg="add mod">
          <ac:chgData name="Javier Cejudo Barcience" userId="9438ac5a-095a-408b-a8f1-ea0fce77b674" providerId="ADAL" clId="{DF5B4F24-A828-4EDB-8355-03F07CDAE614}" dt="2024-04-12T09:33:35.418" v="928"/>
          <ac:spMkLst>
            <pc:docMk/>
            <pc:sldMk cId="2177587508" sldId="470"/>
            <ac:spMk id="7" creationId="{25F7C4F5-E440-A4AF-04A1-CC246AFFF1BF}"/>
          </ac:spMkLst>
        </pc:spChg>
        <pc:spChg chg="add mod">
          <ac:chgData name="Javier Cejudo Barcience" userId="9438ac5a-095a-408b-a8f1-ea0fce77b674" providerId="ADAL" clId="{DF5B4F24-A828-4EDB-8355-03F07CDAE614}" dt="2024-04-12T09:33:35.418" v="928"/>
          <ac:spMkLst>
            <pc:docMk/>
            <pc:sldMk cId="2177587508" sldId="470"/>
            <ac:spMk id="8" creationId="{0F1DA949-1AEF-17DF-B93C-33D08541B740}"/>
          </ac:spMkLst>
        </pc:spChg>
        <pc:spChg chg="mod">
          <ac:chgData name="Javier Cejudo Barcience" userId="9438ac5a-095a-408b-a8f1-ea0fce77b674" providerId="ADAL" clId="{DF5B4F24-A828-4EDB-8355-03F07CDAE614}" dt="2024-04-12T09:40:57.530" v="1102" actId="108"/>
          <ac:spMkLst>
            <pc:docMk/>
            <pc:sldMk cId="2177587508" sldId="470"/>
            <ac:spMk id="11" creationId="{5FC03615-E1DA-A78D-C3A5-02A9F8BDFB1E}"/>
          </ac:spMkLst>
        </pc:spChg>
        <pc:spChg chg="mod">
          <ac:chgData name="Javier Cejudo Barcience" userId="9438ac5a-095a-408b-a8f1-ea0fce77b674" providerId="ADAL" clId="{DF5B4F24-A828-4EDB-8355-03F07CDAE614}" dt="2024-04-12T09:41:34.805" v="1107" actId="108"/>
          <ac:spMkLst>
            <pc:docMk/>
            <pc:sldMk cId="2177587508" sldId="470"/>
            <ac:spMk id="13" creationId="{735293E3-CCBB-2C51-F098-7651D78C10B0}"/>
          </ac:spMkLst>
        </pc:spChg>
        <pc:spChg chg="mod">
          <ac:chgData name="Javier Cejudo Barcience" userId="9438ac5a-095a-408b-a8f1-ea0fce77b674" providerId="ADAL" clId="{DF5B4F24-A828-4EDB-8355-03F07CDAE614}" dt="2024-04-12T09:42:10.280" v="1113" actId="108"/>
          <ac:spMkLst>
            <pc:docMk/>
            <pc:sldMk cId="2177587508" sldId="470"/>
            <ac:spMk id="14" creationId="{681835AA-70DC-F0F9-610A-33DE85735ABF}"/>
          </ac:spMkLst>
        </pc:spChg>
        <pc:spChg chg="mod">
          <ac:chgData name="Javier Cejudo Barcience" userId="9438ac5a-095a-408b-a8f1-ea0fce77b674" providerId="ADAL" clId="{DF5B4F24-A828-4EDB-8355-03F07CDAE614}" dt="2024-04-12T09:45:06.199" v="1172" actId="20577"/>
          <ac:spMkLst>
            <pc:docMk/>
            <pc:sldMk cId="2177587508" sldId="470"/>
            <ac:spMk id="15" creationId="{323BF6AB-6392-04B2-DCDB-EC6528517BD1}"/>
          </ac:spMkLst>
        </pc:spChg>
        <pc:picChg chg="add mod">
          <ac:chgData name="Javier Cejudo Barcience" userId="9438ac5a-095a-408b-a8f1-ea0fce77b674" providerId="ADAL" clId="{DF5B4F24-A828-4EDB-8355-03F07CDAE614}" dt="2024-04-12T09:27:51.877" v="808"/>
          <ac:picMkLst>
            <pc:docMk/>
            <pc:sldMk cId="2177587508" sldId="470"/>
            <ac:picMk id="2" creationId="{D85C97AA-16F2-DF7A-5E4F-34993037B4A8}"/>
          </ac:picMkLst>
        </pc:picChg>
        <pc:picChg chg="del">
          <ac:chgData name="Javier Cejudo Barcience" userId="9438ac5a-095a-408b-a8f1-ea0fce77b674" providerId="ADAL" clId="{DF5B4F24-A828-4EDB-8355-03F07CDAE614}" dt="2024-04-12T09:55:50.164" v="1314" actId="478"/>
          <ac:picMkLst>
            <pc:docMk/>
            <pc:sldMk cId="2177587508" sldId="470"/>
            <ac:picMk id="5" creationId="{BA794BBB-7CDE-E862-070B-FFB53593D58E}"/>
          </ac:picMkLst>
        </pc:picChg>
        <pc:picChg chg="add mod">
          <ac:chgData name="Javier Cejudo Barcience" userId="9438ac5a-095a-408b-a8f1-ea0fce77b674" providerId="ADAL" clId="{DF5B4F24-A828-4EDB-8355-03F07CDAE614}" dt="2024-04-12T09:34:45.231" v="993"/>
          <ac:picMkLst>
            <pc:docMk/>
            <pc:sldMk cId="2177587508" sldId="470"/>
            <ac:picMk id="9" creationId="{13F9D621-88F9-E9FB-BD8C-7A0388C513C5}"/>
          </ac:picMkLst>
        </pc:picChg>
        <pc:picChg chg="add mod modCrop">
          <ac:chgData name="Javier Cejudo Barcience" userId="9438ac5a-095a-408b-a8f1-ea0fce77b674" providerId="ADAL" clId="{DF5B4F24-A828-4EDB-8355-03F07CDAE614}" dt="2024-04-12T09:55:54.463" v="1316" actId="1076"/>
          <ac:picMkLst>
            <pc:docMk/>
            <pc:sldMk cId="2177587508" sldId="470"/>
            <ac:picMk id="12" creationId="{CE99A0A7-E4ED-3BEF-DE65-EF8CAEE50266}"/>
          </ac:picMkLst>
        </pc:picChg>
      </pc:sldChg>
      <pc:sldChg chg="addSp delSp modSp add mod">
        <pc:chgData name="Javier Cejudo Barcience" userId="9438ac5a-095a-408b-a8f1-ea0fce77b674" providerId="ADAL" clId="{DF5B4F24-A828-4EDB-8355-03F07CDAE614}" dt="2024-04-12T09:44:26.454" v="1165" actId="207"/>
        <pc:sldMkLst>
          <pc:docMk/>
          <pc:sldMk cId="2340016541" sldId="471"/>
        </pc:sldMkLst>
        <pc:spChg chg="del">
          <ac:chgData name="Javier Cejudo Barcience" userId="9438ac5a-095a-408b-a8f1-ea0fce77b674" providerId="ADAL" clId="{DF5B4F24-A828-4EDB-8355-03F07CDAE614}" dt="2024-04-12T09:30:47.660" v="884" actId="478"/>
          <ac:spMkLst>
            <pc:docMk/>
            <pc:sldMk cId="2340016541" sldId="471"/>
            <ac:spMk id="3" creationId="{C4AEA8D5-E482-98BC-AA9D-4ABA7D1F2076}"/>
          </ac:spMkLst>
        </pc:spChg>
        <pc:spChg chg="mod">
          <ac:chgData name="Javier Cejudo Barcience" userId="9438ac5a-095a-408b-a8f1-ea0fce77b674" providerId="ADAL" clId="{DF5B4F24-A828-4EDB-8355-03F07CDAE614}" dt="2024-04-12T09:34:34.306" v="989" actId="20577"/>
          <ac:spMkLst>
            <pc:docMk/>
            <pc:sldMk cId="2340016541" sldId="471"/>
            <ac:spMk id="4" creationId="{C30F4946-DF6B-0354-E851-3870034D1218}"/>
          </ac:spMkLst>
        </pc:spChg>
        <pc:spChg chg="del">
          <ac:chgData name="Javier Cejudo Barcience" userId="9438ac5a-095a-408b-a8f1-ea0fce77b674" providerId="ADAL" clId="{DF5B4F24-A828-4EDB-8355-03F07CDAE614}" dt="2024-04-12T09:30:47.660" v="884" actId="478"/>
          <ac:spMkLst>
            <pc:docMk/>
            <pc:sldMk cId="2340016541" sldId="471"/>
            <ac:spMk id="6" creationId="{5A1FE87A-3900-4A56-1E7A-2C581BB894E9}"/>
          </ac:spMkLst>
        </pc:spChg>
        <pc:spChg chg="add mod">
          <ac:chgData name="Javier Cejudo Barcience" userId="9438ac5a-095a-408b-a8f1-ea0fce77b674" providerId="ADAL" clId="{DF5B4F24-A828-4EDB-8355-03F07CDAE614}" dt="2024-04-12T09:31:01.206" v="886"/>
          <ac:spMkLst>
            <pc:docMk/>
            <pc:sldMk cId="2340016541" sldId="471"/>
            <ac:spMk id="9" creationId="{E8C7B210-1C5D-4788-C3A1-BA6745D35DAB}"/>
          </ac:spMkLst>
        </pc:spChg>
        <pc:spChg chg="add mod">
          <ac:chgData name="Javier Cejudo Barcience" userId="9438ac5a-095a-408b-a8f1-ea0fce77b674" providerId="ADAL" clId="{DF5B4F24-A828-4EDB-8355-03F07CDAE614}" dt="2024-04-12T09:31:01.206" v="886"/>
          <ac:spMkLst>
            <pc:docMk/>
            <pc:sldMk cId="2340016541" sldId="471"/>
            <ac:spMk id="10" creationId="{F9332C95-4EFC-4E1C-4BCA-9AAD6AB9F0EE}"/>
          </ac:spMkLst>
        </pc:spChg>
        <pc:spChg chg="mod">
          <ac:chgData name="Javier Cejudo Barcience" userId="9438ac5a-095a-408b-a8f1-ea0fce77b674" providerId="ADAL" clId="{DF5B4F24-A828-4EDB-8355-03F07CDAE614}" dt="2024-04-12T09:44:26.454" v="1165" actId="207"/>
          <ac:spMkLst>
            <pc:docMk/>
            <pc:sldMk cId="2340016541" sldId="471"/>
            <ac:spMk id="11" creationId="{5FC03615-E1DA-A78D-C3A5-02A9F8BDFB1E}"/>
          </ac:spMkLst>
        </pc:spChg>
        <pc:spChg chg="mod">
          <ac:chgData name="Javier Cejudo Barcience" userId="9438ac5a-095a-408b-a8f1-ea0fce77b674" providerId="ADAL" clId="{DF5B4F24-A828-4EDB-8355-03F07CDAE614}" dt="2024-04-12T09:31:31.774" v="892" actId="108"/>
          <ac:spMkLst>
            <pc:docMk/>
            <pc:sldMk cId="2340016541" sldId="471"/>
            <ac:spMk id="13" creationId="{735293E3-CCBB-2C51-F098-7651D78C10B0}"/>
          </ac:spMkLst>
        </pc:spChg>
        <pc:graphicFrameChg chg="modGraphic">
          <ac:chgData name="Javier Cejudo Barcience" userId="9438ac5a-095a-408b-a8f1-ea0fce77b674" providerId="ADAL" clId="{DF5B4F24-A828-4EDB-8355-03F07CDAE614}" dt="2024-04-12T09:39:18.463" v="1071" actId="207"/>
          <ac:graphicFrameMkLst>
            <pc:docMk/>
            <pc:sldMk cId="2340016541" sldId="471"/>
            <ac:graphicFrameMk id="2" creationId="{2FBAED03-D5F8-F355-2AD4-06D425B23A12}"/>
          </ac:graphicFrameMkLst>
        </pc:graphicFrameChg>
        <pc:picChg chg="mod">
          <ac:chgData name="Javier Cejudo Barcience" userId="9438ac5a-095a-408b-a8f1-ea0fce77b674" providerId="ADAL" clId="{DF5B4F24-A828-4EDB-8355-03F07CDAE614}" dt="2024-04-12T09:39:10.203" v="1070" actId="1076"/>
          <ac:picMkLst>
            <pc:docMk/>
            <pc:sldMk cId="2340016541" sldId="471"/>
            <ac:picMk id="5" creationId="{BA794BBB-7CDE-E862-070B-FFB53593D58E}"/>
          </ac:picMkLst>
        </pc:picChg>
        <pc:picChg chg="add mod">
          <ac:chgData name="Javier Cejudo Barcience" userId="9438ac5a-095a-408b-a8f1-ea0fce77b674" providerId="ADAL" clId="{DF5B4F24-A828-4EDB-8355-03F07CDAE614}" dt="2024-04-12T09:27:53.766" v="809"/>
          <ac:picMkLst>
            <pc:docMk/>
            <pc:sldMk cId="2340016541" sldId="471"/>
            <ac:picMk id="8" creationId="{B162AA4A-757B-1486-4816-36A3E25E1F11}"/>
          </ac:picMkLst>
        </pc:picChg>
        <pc:picChg chg="add mod">
          <ac:chgData name="Javier Cejudo Barcience" userId="9438ac5a-095a-408b-a8f1-ea0fce77b674" providerId="ADAL" clId="{DF5B4F24-A828-4EDB-8355-03F07CDAE614}" dt="2024-04-12T09:31:08.925" v="887"/>
          <ac:picMkLst>
            <pc:docMk/>
            <pc:sldMk cId="2340016541" sldId="471"/>
            <ac:picMk id="12" creationId="{86F35FBB-5010-E0DC-9D6F-980413425B9B}"/>
          </ac:picMkLst>
        </pc:picChg>
      </pc:sldChg>
      <pc:sldChg chg="addSp delSp modSp add mod">
        <pc:chgData name="Javier Cejudo Barcience" userId="9438ac5a-095a-408b-a8f1-ea0fce77b674" providerId="ADAL" clId="{DF5B4F24-A828-4EDB-8355-03F07CDAE614}" dt="2024-04-12T09:44:08.768" v="1163" actId="108"/>
        <pc:sldMkLst>
          <pc:docMk/>
          <pc:sldMk cId="1550611815" sldId="472"/>
        </pc:sldMkLst>
        <pc:spChg chg="del">
          <ac:chgData name="Javier Cejudo Barcience" userId="9438ac5a-095a-408b-a8f1-ea0fce77b674" providerId="ADAL" clId="{DF5B4F24-A828-4EDB-8355-03F07CDAE614}" dt="2024-04-12T09:28:21.209" v="814" actId="478"/>
          <ac:spMkLst>
            <pc:docMk/>
            <pc:sldMk cId="1550611815" sldId="472"/>
            <ac:spMk id="3" creationId="{C4AEA8D5-E482-98BC-AA9D-4ABA7D1F2076}"/>
          </ac:spMkLst>
        </pc:spChg>
        <pc:spChg chg="mod">
          <ac:chgData name="Javier Cejudo Barcience" userId="9438ac5a-095a-408b-a8f1-ea0fce77b674" providerId="ADAL" clId="{DF5B4F24-A828-4EDB-8355-03F07CDAE614}" dt="2024-04-12T09:34:27.457" v="986" actId="20577"/>
          <ac:spMkLst>
            <pc:docMk/>
            <pc:sldMk cId="1550611815" sldId="472"/>
            <ac:spMk id="4" creationId="{C30F4946-DF6B-0354-E851-3870034D1218}"/>
          </ac:spMkLst>
        </pc:spChg>
        <pc:spChg chg="del">
          <ac:chgData name="Javier Cejudo Barcience" userId="9438ac5a-095a-408b-a8f1-ea0fce77b674" providerId="ADAL" clId="{DF5B4F24-A828-4EDB-8355-03F07CDAE614}" dt="2024-04-12T09:28:21.209" v="814" actId="478"/>
          <ac:spMkLst>
            <pc:docMk/>
            <pc:sldMk cId="1550611815" sldId="472"/>
            <ac:spMk id="6" creationId="{5A1FE87A-3900-4A56-1E7A-2C581BB894E9}"/>
          </ac:spMkLst>
        </pc:spChg>
        <pc:spChg chg="add mod">
          <ac:chgData name="Javier Cejudo Barcience" userId="9438ac5a-095a-408b-a8f1-ea0fce77b674" providerId="ADAL" clId="{DF5B4F24-A828-4EDB-8355-03F07CDAE614}" dt="2024-04-12T09:28:22.091" v="815"/>
          <ac:spMkLst>
            <pc:docMk/>
            <pc:sldMk cId="1550611815" sldId="472"/>
            <ac:spMk id="7" creationId="{4FAB8557-AD18-22E7-6553-FDBC070F50AF}"/>
          </ac:spMkLst>
        </pc:spChg>
        <pc:spChg chg="add mod">
          <ac:chgData name="Javier Cejudo Barcience" userId="9438ac5a-095a-408b-a8f1-ea0fce77b674" providerId="ADAL" clId="{DF5B4F24-A828-4EDB-8355-03F07CDAE614}" dt="2024-04-12T09:28:22.091" v="815"/>
          <ac:spMkLst>
            <pc:docMk/>
            <pc:sldMk cId="1550611815" sldId="472"/>
            <ac:spMk id="8" creationId="{711FD2F8-97BD-6A02-03A5-471A85570014}"/>
          </ac:spMkLst>
        </pc:spChg>
        <pc:spChg chg="mod">
          <ac:chgData name="Javier Cejudo Barcience" userId="9438ac5a-095a-408b-a8f1-ea0fce77b674" providerId="ADAL" clId="{DF5B4F24-A828-4EDB-8355-03F07CDAE614}" dt="2024-04-12T09:44:08.768" v="1163" actId="108"/>
          <ac:spMkLst>
            <pc:docMk/>
            <pc:sldMk cId="1550611815" sldId="472"/>
            <ac:spMk id="10" creationId="{2781630A-F011-FE46-CA6A-5FE8E5D476B2}"/>
          </ac:spMkLst>
        </pc:spChg>
        <pc:spChg chg="mod">
          <ac:chgData name="Javier Cejudo Barcience" userId="9438ac5a-095a-408b-a8f1-ea0fce77b674" providerId="ADAL" clId="{DF5B4F24-A828-4EDB-8355-03F07CDAE614}" dt="2024-04-12T09:44:05.745" v="1161" actId="108"/>
          <ac:spMkLst>
            <pc:docMk/>
            <pc:sldMk cId="1550611815" sldId="472"/>
            <ac:spMk id="11" creationId="{5FC03615-E1DA-A78D-C3A5-02A9F8BDFB1E}"/>
          </ac:spMkLst>
        </pc:spChg>
        <pc:spChg chg="mod">
          <ac:chgData name="Javier Cejudo Barcience" userId="9438ac5a-095a-408b-a8f1-ea0fce77b674" providerId="ADAL" clId="{DF5B4F24-A828-4EDB-8355-03F07CDAE614}" dt="2024-04-12T09:29:40.430" v="844" actId="108"/>
          <ac:spMkLst>
            <pc:docMk/>
            <pc:sldMk cId="1550611815" sldId="472"/>
            <ac:spMk id="12" creationId="{493A1956-F554-20F4-9554-552B844FD3AF}"/>
          </ac:spMkLst>
        </pc:spChg>
        <pc:spChg chg="mod">
          <ac:chgData name="Javier Cejudo Barcience" userId="9438ac5a-095a-408b-a8f1-ea0fce77b674" providerId="ADAL" clId="{DF5B4F24-A828-4EDB-8355-03F07CDAE614}" dt="2024-04-12T09:29:52" v="854" actId="20577"/>
          <ac:spMkLst>
            <pc:docMk/>
            <pc:sldMk cId="1550611815" sldId="472"/>
            <ac:spMk id="13" creationId="{735293E3-CCBB-2C51-F098-7651D78C10B0}"/>
          </ac:spMkLst>
        </pc:spChg>
        <pc:picChg chg="add mod">
          <ac:chgData name="Javier Cejudo Barcience" userId="9438ac5a-095a-408b-a8f1-ea0fce77b674" providerId="ADAL" clId="{DF5B4F24-A828-4EDB-8355-03F07CDAE614}" dt="2024-04-12T09:27:55.616" v="810"/>
          <ac:picMkLst>
            <pc:docMk/>
            <pc:sldMk cId="1550611815" sldId="472"/>
            <ac:picMk id="2" creationId="{1C4BFD82-0BF1-D294-6379-FA517032C823}"/>
          </ac:picMkLst>
        </pc:picChg>
        <pc:picChg chg="add mod">
          <ac:chgData name="Javier Cejudo Barcience" userId="9438ac5a-095a-408b-a8f1-ea0fce77b674" providerId="ADAL" clId="{DF5B4F24-A828-4EDB-8355-03F07CDAE614}" dt="2024-04-12T09:28:09.698" v="813"/>
          <ac:picMkLst>
            <pc:docMk/>
            <pc:sldMk cId="1550611815" sldId="472"/>
            <ac:picMk id="5" creationId="{50226EEA-17AE-3395-6FB7-DB419A19B636}"/>
          </ac:picMkLst>
        </pc:picChg>
        <pc:picChg chg="del mod">
          <ac:chgData name="Javier Cejudo Barcience" userId="9438ac5a-095a-408b-a8f1-ea0fce77b674" providerId="ADAL" clId="{DF5B4F24-A828-4EDB-8355-03F07CDAE614}" dt="2024-04-12T09:35:37.819" v="1002" actId="21"/>
          <ac:picMkLst>
            <pc:docMk/>
            <pc:sldMk cId="1550611815" sldId="472"/>
            <ac:picMk id="9" creationId="{BC356827-4962-BCBF-0F88-0575497A6F7E}"/>
          </ac:picMkLst>
        </pc:picChg>
        <pc:picChg chg="add del mod">
          <ac:chgData name="Javier Cejudo Barcience" userId="9438ac5a-095a-408b-a8f1-ea0fce77b674" providerId="ADAL" clId="{DF5B4F24-A828-4EDB-8355-03F07CDAE614}" dt="2024-04-12T09:35:38.968" v="1003" actId="478"/>
          <ac:picMkLst>
            <pc:docMk/>
            <pc:sldMk cId="1550611815" sldId="472"/>
            <ac:picMk id="15" creationId="{014265E8-BF08-0004-9FC9-E57A412E28D9}"/>
          </ac:picMkLst>
        </pc:picChg>
        <pc:picChg chg="add mod">
          <ac:chgData name="Javier Cejudo Barcience" userId="9438ac5a-095a-408b-a8f1-ea0fce77b674" providerId="ADAL" clId="{DF5B4F24-A828-4EDB-8355-03F07CDAE614}" dt="2024-04-12T09:38:48.406" v="1065" actId="14100"/>
          <ac:picMkLst>
            <pc:docMk/>
            <pc:sldMk cId="1550611815" sldId="472"/>
            <ac:picMk id="16" creationId="{A43480CB-510B-99D6-89EC-E19EB012DBD7}"/>
          </ac:picMkLst>
        </pc:picChg>
      </pc:sldChg>
      <pc:sldChg chg="addSp delSp modSp add mod">
        <pc:chgData name="Javier Cejudo Barcience" userId="9438ac5a-095a-408b-a8f1-ea0fce77b674" providerId="ADAL" clId="{DF5B4F24-A828-4EDB-8355-03F07CDAE614}" dt="2024-04-12T09:51:42.693" v="1265" actId="1036"/>
        <pc:sldMkLst>
          <pc:docMk/>
          <pc:sldMk cId="3061538436" sldId="473"/>
        </pc:sldMkLst>
        <pc:spChg chg="add mod">
          <ac:chgData name="Javier Cejudo Barcience" userId="9438ac5a-095a-408b-a8f1-ea0fce77b674" providerId="ADAL" clId="{DF5B4F24-A828-4EDB-8355-03F07CDAE614}" dt="2024-04-12T09:23:36.820" v="750"/>
          <ac:spMkLst>
            <pc:docMk/>
            <pc:sldMk cId="3061538436" sldId="473"/>
            <ac:spMk id="2" creationId="{0C337353-0A7F-4D62-186F-C237A479880F}"/>
          </ac:spMkLst>
        </pc:spChg>
        <pc:spChg chg="del">
          <ac:chgData name="Javier Cejudo Barcience" userId="9438ac5a-095a-408b-a8f1-ea0fce77b674" providerId="ADAL" clId="{DF5B4F24-A828-4EDB-8355-03F07CDAE614}" dt="2024-04-12T09:23:35.936" v="749" actId="478"/>
          <ac:spMkLst>
            <pc:docMk/>
            <pc:sldMk cId="3061538436" sldId="473"/>
            <ac:spMk id="3" creationId="{C4AEA8D5-E482-98BC-AA9D-4ABA7D1F2076}"/>
          </ac:spMkLst>
        </pc:spChg>
        <pc:spChg chg="mod">
          <ac:chgData name="Javier Cejudo Barcience" userId="9438ac5a-095a-408b-a8f1-ea0fce77b674" providerId="ADAL" clId="{DF5B4F24-A828-4EDB-8355-03F07CDAE614}" dt="2024-04-12T09:25:27.305" v="782" actId="20577"/>
          <ac:spMkLst>
            <pc:docMk/>
            <pc:sldMk cId="3061538436" sldId="473"/>
            <ac:spMk id="4" creationId="{C30F4946-DF6B-0354-E851-3870034D1218}"/>
          </ac:spMkLst>
        </pc:spChg>
        <pc:spChg chg="del">
          <ac:chgData name="Javier Cejudo Barcience" userId="9438ac5a-095a-408b-a8f1-ea0fce77b674" providerId="ADAL" clId="{DF5B4F24-A828-4EDB-8355-03F07CDAE614}" dt="2024-04-12T09:23:35.936" v="749" actId="478"/>
          <ac:spMkLst>
            <pc:docMk/>
            <pc:sldMk cId="3061538436" sldId="473"/>
            <ac:spMk id="6" creationId="{5A1FE87A-3900-4A56-1E7A-2C581BB894E9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7" creationId="{955E85E6-E288-D21F-E029-C7E89F627D15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8" creationId="{21C1FB9F-1FE9-83E0-4E4A-0B6B5D36222D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10" creationId="{39AA48C6-25C4-DD34-5357-022790A913E6}"/>
          </ac:spMkLst>
        </pc:spChg>
        <pc:spChg chg="add mod">
          <ac:chgData name="Javier Cejudo Barcience" userId="9438ac5a-095a-408b-a8f1-ea0fce77b674" providerId="ADAL" clId="{DF5B4F24-A828-4EDB-8355-03F07CDAE614}" dt="2024-04-12T09:23:36.820" v="750"/>
          <ac:spMkLst>
            <pc:docMk/>
            <pc:sldMk cId="3061538436" sldId="473"/>
            <ac:spMk id="11" creationId="{113DF4CE-924B-8324-89C3-6368E27E500D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12" creationId="{8055B731-ECEC-4683-62BC-80B8B00A103A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20" creationId="{E11DE051-2CA3-C449-EB99-FE00D0FC9B57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21" creationId="{0C435827-03A4-78F9-59F6-7C7A2EBE50F0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23" creationId="{DD2D77C2-FC8F-B7E2-241A-D4BF96687A0D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24" creationId="{F7363614-0A7A-DB2F-82FC-B5D2408621AB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26" creationId="{46410B09-DF88-C65A-211C-C2E17A9DE2EB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27" creationId="{0DAF283A-CDAC-E198-3DD1-E2728D1B6175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28" creationId="{4BA047D6-DD5C-274F-4217-2C4DF62B3656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29" creationId="{788BF189-8A80-EAB2-E26C-A84146DB944C}"/>
          </ac:spMkLst>
        </pc:spChg>
        <pc:spChg chg="mod">
          <ac:chgData name="Javier Cejudo Barcience" userId="9438ac5a-095a-408b-a8f1-ea0fce77b674" providerId="ADAL" clId="{DF5B4F24-A828-4EDB-8355-03F07CDAE614}" dt="2024-04-12T09:51:42.693" v="1265" actId="1036"/>
          <ac:spMkLst>
            <pc:docMk/>
            <pc:sldMk cId="3061538436" sldId="473"/>
            <ac:spMk id="30" creationId="{64AE3F67-2D62-AE73-1759-74C090A9D58C}"/>
          </ac:spMkLst>
        </pc:spChg>
        <pc:grpChg chg="mod">
          <ac:chgData name="Javier Cejudo Barcience" userId="9438ac5a-095a-408b-a8f1-ea0fce77b674" providerId="ADAL" clId="{DF5B4F24-A828-4EDB-8355-03F07CDAE614}" dt="2024-04-12T09:51:42.693" v="1265" actId="1036"/>
          <ac:grpSpMkLst>
            <pc:docMk/>
            <pc:sldMk cId="3061538436" sldId="473"/>
            <ac:grpSpMk id="5" creationId="{655DEFA3-EBE9-F85F-0167-281A2773D5F4}"/>
          </ac:grpSpMkLst>
        </pc:grpChg>
        <pc:grpChg chg="mod">
          <ac:chgData name="Javier Cejudo Barcience" userId="9438ac5a-095a-408b-a8f1-ea0fce77b674" providerId="ADAL" clId="{DF5B4F24-A828-4EDB-8355-03F07CDAE614}" dt="2024-04-12T09:51:42.693" v="1265" actId="1036"/>
          <ac:grpSpMkLst>
            <pc:docMk/>
            <pc:sldMk cId="3061538436" sldId="473"/>
            <ac:grpSpMk id="9" creationId="{A7C42561-5846-7784-F232-191833E05F6B}"/>
          </ac:grpSpMkLst>
        </pc:grpChg>
        <pc:grpChg chg="mod">
          <ac:chgData name="Javier Cejudo Barcience" userId="9438ac5a-095a-408b-a8f1-ea0fce77b674" providerId="ADAL" clId="{DF5B4F24-A828-4EDB-8355-03F07CDAE614}" dt="2024-04-12T09:51:42.693" v="1265" actId="1036"/>
          <ac:grpSpMkLst>
            <pc:docMk/>
            <pc:sldMk cId="3061538436" sldId="473"/>
            <ac:grpSpMk id="19" creationId="{EE76634A-052D-17CA-63B8-B68545AABD93}"/>
          </ac:grpSpMkLst>
        </pc:grpChg>
        <pc:picChg chg="add mod">
          <ac:chgData name="Javier Cejudo Barcience" userId="9438ac5a-095a-408b-a8f1-ea0fce77b674" providerId="ADAL" clId="{DF5B4F24-A828-4EDB-8355-03F07CDAE614}" dt="2024-04-12T09:27:43.790" v="805"/>
          <ac:picMkLst>
            <pc:docMk/>
            <pc:sldMk cId="3061538436" sldId="473"/>
            <ac:picMk id="13" creationId="{ABBFD802-91DC-86C3-DD9A-EA766DBE7CB4}"/>
          </ac:picMkLst>
        </pc:picChg>
        <pc:picChg chg="add mod">
          <ac:chgData name="Javier Cejudo Barcience" userId="9438ac5a-095a-408b-a8f1-ea0fce77b674" providerId="ADAL" clId="{DF5B4F24-A828-4EDB-8355-03F07CDAE614}" dt="2024-04-12T09:46:08.239" v="1181"/>
          <ac:picMkLst>
            <pc:docMk/>
            <pc:sldMk cId="3061538436" sldId="473"/>
            <ac:picMk id="14" creationId="{63C5D491-F279-30F3-7812-DD24047385BF}"/>
          </ac:picMkLst>
        </pc:picChg>
        <pc:picChg chg="mod">
          <ac:chgData name="Javier Cejudo Barcience" userId="9438ac5a-095a-408b-a8f1-ea0fce77b674" providerId="ADAL" clId="{DF5B4F24-A828-4EDB-8355-03F07CDAE614}" dt="2024-04-12T09:51:42.693" v="1265" actId="1036"/>
          <ac:picMkLst>
            <pc:docMk/>
            <pc:sldMk cId="3061538436" sldId="473"/>
            <ac:picMk id="31" creationId="{426AF6B1-9D7F-3BF9-E591-BAEC79D80783}"/>
          </ac:picMkLst>
        </pc:picChg>
        <pc:picChg chg="mod">
          <ac:chgData name="Javier Cejudo Barcience" userId="9438ac5a-095a-408b-a8f1-ea0fce77b674" providerId="ADAL" clId="{DF5B4F24-A828-4EDB-8355-03F07CDAE614}" dt="2024-04-12T09:51:42.693" v="1265" actId="1036"/>
          <ac:picMkLst>
            <pc:docMk/>
            <pc:sldMk cId="3061538436" sldId="473"/>
            <ac:picMk id="32" creationId="{3C68AFB0-016D-5553-2E43-377044497D42}"/>
          </ac:picMkLst>
        </pc:picChg>
        <pc:picChg chg="mod">
          <ac:chgData name="Javier Cejudo Barcience" userId="9438ac5a-095a-408b-a8f1-ea0fce77b674" providerId="ADAL" clId="{DF5B4F24-A828-4EDB-8355-03F07CDAE614}" dt="2024-04-12T09:51:42.693" v="1265" actId="1036"/>
          <ac:picMkLst>
            <pc:docMk/>
            <pc:sldMk cId="3061538436" sldId="473"/>
            <ac:picMk id="33" creationId="{BDFE0AAD-8008-FD0C-E8C0-6F31798E1C73}"/>
          </ac:picMkLst>
        </pc:picChg>
      </pc:sldChg>
      <pc:sldChg chg="addSp delSp modSp mod">
        <pc:chgData name="Javier Cejudo Barcience" userId="9438ac5a-095a-408b-a8f1-ea0fce77b674" providerId="ADAL" clId="{DF5B4F24-A828-4EDB-8355-03F07CDAE614}" dt="2024-04-12T09:46:51.765" v="1183"/>
        <pc:sldMkLst>
          <pc:docMk/>
          <pc:sldMk cId="3872205010" sldId="474"/>
        </pc:sldMkLst>
        <pc:spChg chg="mod">
          <ac:chgData name="Javier Cejudo Barcience" userId="9438ac5a-095a-408b-a8f1-ea0fce77b674" providerId="ADAL" clId="{DF5B4F24-A828-4EDB-8355-03F07CDAE614}" dt="2024-04-12T09:34:20.814" v="979" actId="20577"/>
          <ac:spMkLst>
            <pc:docMk/>
            <pc:sldMk cId="3872205010" sldId="474"/>
            <ac:spMk id="4" creationId="{C30F4946-DF6B-0354-E851-3870034D1218}"/>
          </ac:spMkLst>
        </pc:spChg>
        <pc:spChg chg="mod">
          <ac:chgData name="Javier Cejudo Barcience" userId="9438ac5a-095a-408b-a8f1-ea0fce77b674" providerId="ADAL" clId="{DF5B4F24-A828-4EDB-8355-03F07CDAE614}" dt="2024-04-12T09:36:43.853" v="1022" actId="108"/>
          <ac:spMkLst>
            <pc:docMk/>
            <pc:sldMk cId="3872205010" sldId="474"/>
            <ac:spMk id="7" creationId="{3B7434A2-38A1-D449-15E2-A984502866FB}"/>
          </ac:spMkLst>
        </pc:spChg>
        <pc:picChg chg="mod">
          <ac:chgData name="Javier Cejudo Barcience" userId="9438ac5a-095a-408b-a8f1-ea0fce77b674" providerId="ADAL" clId="{DF5B4F24-A828-4EDB-8355-03F07CDAE614}" dt="2024-04-12T09:38:41.326" v="1064" actId="1076"/>
          <ac:picMkLst>
            <pc:docMk/>
            <pc:sldMk cId="3872205010" sldId="474"/>
            <ac:picMk id="5" creationId="{CADB2CBC-9B13-F609-F7FD-16ECC01ABC7B}"/>
          </ac:picMkLst>
        </pc:picChg>
        <pc:picChg chg="add mod">
          <ac:chgData name="Javier Cejudo Barcience" userId="9438ac5a-095a-408b-a8f1-ea0fce77b674" providerId="ADAL" clId="{DF5B4F24-A828-4EDB-8355-03F07CDAE614}" dt="2024-04-12T09:27:58.037" v="811"/>
          <ac:picMkLst>
            <pc:docMk/>
            <pc:sldMk cId="3872205010" sldId="474"/>
            <ac:picMk id="6" creationId="{320F5A1E-A9F9-8AAB-588B-A3FB7DA3EC03}"/>
          </ac:picMkLst>
        </pc:picChg>
        <pc:picChg chg="add mod">
          <ac:chgData name="Javier Cejudo Barcience" userId="9438ac5a-095a-408b-a8f1-ea0fce77b674" providerId="ADAL" clId="{DF5B4F24-A828-4EDB-8355-03F07CDAE614}" dt="2024-04-12T09:28:07.908" v="812"/>
          <ac:picMkLst>
            <pc:docMk/>
            <pc:sldMk cId="3872205010" sldId="474"/>
            <ac:picMk id="8" creationId="{1016A982-668A-30C7-8721-83010BBF5BAE}"/>
          </ac:picMkLst>
        </pc:picChg>
        <pc:picChg chg="add del mod">
          <ac:chgData name="Javier Cejudo Barcience" userId="9438ac5a-095a-408b-a8f1-ea0fce77b674" providerId="ADAL" clId="{DF5B4F24-A828-4EDB-8355-03F07CDAE614}" dt="2024-04-12T09:46:51.765" v="1183"/>
          <ac:picMkLst>
            <pc:docMk/>
            <pc:sldMk cId="3872205010" sldId="474"/>
            <ac:picMk id="9" creationId="{22E471BC-9097-B142-A442-5E43488628EC}"/>
          </ac:picMkLst>
        </pc:picChg>
      </pc:sldChg>
      <pc:sldChg chg="addSp modSp mod ord">
        <pc:chgData name="Javier Cejudo Barcience" userId="9438ac5a-095a-408b-a8f1-ea0fce77b674" providerId="ADAL" clId="{DF5B4F24-A828-4EDB-8355-03F07CDAE614}" dt="2024-04-12T09:53:42.164" v="1293" actId="1076"/>
        <pc:sldMkLst>
          <pc:docMk/>
          <pc:sldMk cId="2605882253" sldId="491"/>
        </pc:sldMkLst>
        <pc:spChg chg="mod">
          <ac:chgData name="Javier Cejudo Barcience" userId="9438ac5a-095a-408b-a8f1-ea0fce77b674" providerId="ADAL" clId="{DF5B4F24-A828-4EDB-8355-03F07CDAE614}" dt="2024-04-12T09:03:26.682" v="472" actId="207"/>
          <ac:spMkLst>
            <pc:docMk/>
            <pc:sldMk cId="2605882253" sldId="491"/>
            <ac:spMk id="8" creationId="{4A909436-EA56-9757-1AB1-FCF500F18B6B}"/>
          </ac:spMkLst>
        </pc:spChg>
        <pc:spChg chg="mod">
          <ac:chgData name="Javier Cejudo Barcience" userId="9438ac5a-095a-408b-a8f1-ea0fce77b674" providerId="ADAL" clId="{DF5B4F24-A828-4EDB-8355-03F07CDAE614}" dt="2024-04-12T09:53:37.570" v="1290" actId="14100"/>
          <ac:spMkLst>
            <pc:docMk/>
            <pc:sldMk cId="2605882253" sldId="491"/>
            <ac:spMk id="9" creationId="{374F6A5A-53FB-03C3-E657-A140BB71D988}"/>
          </ac:spMkLst>
        </pc:spChg>
        <pc:spChg chg="mod">
          <ac:chgData name="Javier Cejudo Barcience" userId="9438ac5a-095a-408b-a8f1-ea0fce77b674" providerId="ADAL" clId="{DF5B4F24-A828-4EDB-8355-03F07CDAE614}" dt="2024-04-12T08:46:58.550" v="337" actId="108"/>
          <ac:spMkLst>
            <pc:docMk/>
            <pc:sldMk cId="2605882253" sldId="491"/>
            <ac:spMk id="18" creationId="{13C413CE-02DD-AE5D-2AE0-646D3907B65B}"/>
          </ac:spMkLst>
        </pc:spChg>
        <pc:picChg chg="add mod">
          <ac:chgData name="Javier Cejudo Barcience" userId="9438ac5a-095a-408b-a8f1-ea0fce77b674" providerId="ADAL" clId="{DF5B4F24-A828-4EDB-8355-03F07CDAE614}" dt="2024-04-12T09:27:18.569" v="796"/>
          <ac:picMkLst>
            <pc:docMk/>
            <pc:sldMk cId="2605882253" sldId="491"/>
            <ac:picMk id="2" creationId="{BFB95162-60F1-CA2D-0FEA-9EBACCAE85A6}"/>
          </ac:picMkLst>
        </pc:picChg>
        <pc:picChg chg="mod">
          <ac:chgData name="Javier Cejudo Barcience" userId="9438ac5a-095a-408b-a8f1-ea0fce77b674" providerId="ADAL" clId="{DF5B4F24-A828-4EDB-8355-03F07CDAE614}" dt="2024-04-12T09:53:42.164" v="1293" actId="1076"/>
          <ac:picMkLst>
            <pc:docMk/>
            <pc:sldMk cId="2605882253" sldId="491"/>
            <ac:picMk id="11" creationId="{A3E79F00-73E2-347E-EC89-EB8CFFF1228F}"/>
          </ac:picMkLst>
        </pc:picChg>
      </pc:sldChg>
      <pc:sldChg chg="addSp delSp modSp mod">
        <pc:chgData name="Javier Cejudo Barcience" userId="9438ac5a-095a-408b-a8f1-ea0fce77b674" providerId="ADAL" clId="{DF5B4F24-A828-4EDB-8355-03F07CDAE614}" dt="2024-04-12T09:49:31.935" v="1243" actId="108"/>
        <pc:sldMkLst>
          <pc:docMk/>
          <pc:sldMk cId="1508804020" sldId="493"/>
        </pc:sldMkLst>
        <pc:spChg chg="mod">
          <ac:chgData name="Javier Cejudo Barcience" userId="9438ac5a-095a-408b-a8f1-ea0fce77b674" providerId="ADAL" clId="{DF5B4F24-A828-4EDB-8355-03F07CDAE614}" dt="2024-04-12T09:49:12.674" v="1242" actId="115"/>
          <ac:spMkLst>
            <pc:docMk/>
            <pc:sldMk cId="1508804020" sldId="493"/>
            <ac:spMk id="2" creationId="{AB940B73-67BC-7D59-855E-F0CE20D62F1B}"/>
          </ac:spMkLst>
        </pc:spChg>
        <pc:spChg chg="add del mod">
          <ac:chgData name="Javier Cejudo Barcience" userId="9438ac5a-095a-408b-a8f1-ea0fce77b674" providerId="ADAL" clId="{DF5B4F24-A828-4EDB-8355-03F07CDAE614}" dt="2024-04-12T09:20:06.222" v="730" actId="21"/>
          <ac:spMkLst>
            <pc:docMk/>
            <pc:sldMk cId="1508804020" sldId="493"/>
            <ac:spMk id="8" creationId="{477E575B-2F72-7342-A3EE-81C60FBE780E}"/>
          </ac:spMkLst>
        </pc:spChg>
        <pc:spChg chg="add del mod">
          <ac:chgData name="Javier Cejudo Barcience" userId="9438ac5a-095a-408b-a8f1-ea0fce77b674" providerId="ADAL" clId="{DF5B4F24-A828-4EDB-8355-03F07CDAE614}" dt="2024-04-12T09:20:09.994" v="731" actId="478"/>
          <ac:spMkLst>
            <pc:docMk/>
            <pc:sldMk cId="1508804020" sldId="493"/>
            <ac:spMk id="9" creationId="{89F35FFF-9BFA-0352-BC54-F57886A20402}"/>
          </ac:spMkLst>
        </pc:spChg>
        <pc:spChg chg="add mod">
          <ac:chgData name="Javier Cejudo Barcience" userId="9438ac5a-095a-408b-a8f1-ea0fce77b674" providerId="ADAL" clId="{DF5B4F24-A828-4EDB-8355-03F07CDAE614}" dt="2024-04-12T09:49:31.935" v="1243" actId="108"/>
          <ac:spMkLst>
            <pc:docMk/>
            <pc:sldMk cId="1508804020" sldId="493"/>
            <ac:spMk id="10" creationId="{86EE2319-DF54-050E-420C-451EF70EB096}"/>
          </ac:spMkLst>
        </pc:spChg>
        <pc:picChg chg="add mod">
          <ac:chgData name="Javier Cejudo Barcience" userId="9438ac5a-095a-408b-a8f1-ea0fce77b674" providerId="ADAL" clId="{DF5B4F24-A828-4EDB-8355-03F07CDAE614}" dt="2024-04-12T09:22:11.112" v="744" actId="1076"/>
          <ac:picMkLst>
            <pc:docMk/>
            <pc:sldMk cId="1508804020" sldId="493"/>
            <ac:picMk id="12" creationId="{655F5E6B-FECE-067F-FE7A-F06D6E559A12}"/>
          </ac:picMkLst>
        </pc:picChg>
        <pc:picChg chg="add mod">
          <ac:chgData name="Javier Cejudo Barcience" userId="9438ac5a-095a-408b-a8f1-ea0fce77b674" providerId="ADAL" clId="{DF5B4F24-A828-4EDB-8355-03F07CDAE614}" dt="2024-04-12T09:27:22.743" v="798"/>
          <ac:picMkLst>
            <pc:docMk/>
            <pc:sldMk cId="1508804020" sldId="493"/>
            <ac:picMk id="13" creationId="{D96B7DA0-624E-DFC8-5B37-E8E5EBB5FC00}"/>
          </ac:picMkLst>
        </pc:picChg>
      </pc:sldChg>
      <pc:sldChg chg="addSp modSp mod">
        <pc:chgData name="Javier Cejudo Barcience" userId="9438ac5a-095a-408b-a8f1-ea0fce77b674" providerId="ADAL" clId="{DF5B4F24-A828-4EDB-8355-03F07CDAE614}" dt="2024-04-12T09:49:05.741" v="1239" actId="115"/>
        <pc:sldMkLst>
          <pc:docMk/>
          <pc:sldMk cId="3431888475" sldId="494"/>
        </pc:sldMkLst>
        <pc:spChg chg="mod">
          <ac:chgData name="Javier Cejudo Barcience" userId="9438ac5a-095a-408b-a8f1-ea0fce77b674" providerId="ADAL" clId="{DF5B4F24-A828-4EDB-8355-03F07CDAE614}" dt="2024-04-12T09:49:05.741" v="1239" actId="115"/>
          <ac:spMkLst>
            <pc:docMk/>
            <pc:sldMk cId="3431888475" sldId="494"/>
            <ac:spMk id="2" creationId="{AB940B73-67BC-7D59-855E-F0CE20D62F1B}"/>
          </ac:spMkLst>
        </pc:spChg>
        <pc:spChg chg="add mod">
          <ac:chgData name="Javier Cejudo Barcience" userId="9438ac5a-095a-408b-a8f1-ea0fce77b674" providerId="ADAL" clId="{DF5B4F24-A828-4EDB-8355-03F07CDAE614}" dt="2024-04-12T09:20:30.393" v="736" actId="255"/>
          <ac:spMkLst>
            <pc:docMk/>
            <pc:sldMk cId="3431888475" sldId="494"/>
            <ac:spMk id="8" creationId="{1BC859E8-B2CA-04C6-8A0B-45FCE549C681}"/>
          </ac:spMkLst>
        </pc:spChg>
        <pc:picChg chg="add mod">
          <ac:chgData name="Javier Cejudo Barcience" userId="9438ac5a-095a-408b-a8f1-ea0fce77b674" providerId="ADAL" clId="{DF5B4F24-A828-4EDB-8355-03F07CDAE614}" dt="2024-04-12T09:22:48.676" v="748" actId="1076"/>
          <ac:picMkLst>
            <pc:docMk/>
            <pc:sldMk cId="3431888475" sldId="494"/>
            <ac:picMk id="10" creationId="{24B80F20-CD24-5F27-8759-07B9B2B08E80}"/>
          </ac:picMkLst>
        </pc:picChg>
        <pc:picChg chg="add mod">
          <ac:chgData name="Javier Cejudo Barcience" userId="9438ac5a-095a-408b-a8f1-ea0fce77b674" providerId="ADAL" clId="{DF5B4F24-A828-4EDB-8355-03F07CDAE614}" dt="2024-04-12T09:27:24.446" v="799"/>
          <ac:picMkLst>
            <pc:docMk/>
            <pc:sldMk cId="3431888475" sldId="494"/>
            <ac:picMk id="11" creationId="{8C3E73D4-1573-24F2-A14D-A718519832D5}"/>
          </ac:picMkLst>
        </pc:picChg>
      </pc:sldChg>
      <pc:sldChg chg="addSp delSp modSp mod ord">
        <pc:chgData name="Javier Cejudo Barcience" userId="9438ac5a-095a-408b-a8f1-ea0fce77b674" providerId="ADAL" clId="{DF5B4F24-A828-4EDB-8355-03F07CDAE614}" dt="2024-04-12T09:48:40.470" v="1235" actId="115"/>
        <pc:sldMkLst>
          <pc:docMk/>
          <pc:sldMk cId="3526934988" sldId="495"/>
        </pc:sldMkLst>
        <pc:spChg chg="mod">
          <ac:chgData name="Javier Cejudo Barcience" userId="9438ac5a-095a-408b-a8f1-ea0fce77b674" providerId="ADAL" clId="{DF5B4F24-A828-4EDB-8355-03F07CDAE614}" dt="2024-04-12T09:48:40.470" v="1235" actId="115"/>
          <ac:spMkLst>
            <pc:docMk/>
            <pc:sldMk cId="3526934988" sldId="495"/>
            <ac:spMk id="2" creationId="{AB940B73-67BC-7D59-855E-F0CE20D62F1B}"/>
          </ac:spMkLst>
        </pc:spChg>
        <pc:spChg chg="add del mod">
          <ac:chgData name="Javier Cejudo Barcience" userId="9438ac5a-095a-408b-a8f1-ea0fce77b674" providerId="ADAL" clId="{DF5B4F24-A828-4EDB-8355-03F07CDAE614}" dt="2024-04-12T08:44:17.345" v="311" actId="21"/>
          <ac:spMkLst>
            <pc:docMk/>
            <pc:sldMk cId="3526934988" sldId="495"/>
            <ac:spMk id="5" creationId="{E5B1688A-FC08-E5CF-E83D-B5D4B63BF1BC}"/>
          </ac:spMkLst>
        </pc:spChg>
        <pc:spChg chg="add mod">
          <ac:chgData name="Javier Cejudo Barcience" userId="9438ac5a-095a-408b-a8f1-ea0fce77b674" providerId="ADAL" clId="{DF5B4F24-A828-4EDB-8355-03F07CDAE614}" dt="2024-04-12T08:44:42.867" v="317" actId="1076"/>
          <ac:spMkLst>
            <pc:docMk/>
            <pc:sldMk cId="3526934988" sldId="495"/>
            <ac:spMk id="7" creationId="{3090A771-5B84-759F-3D23-F95A6F7F1023}"/>
          </ac:spMkLst>
        </pc:spChg>
        <pc:spChg chg="mod">
          <ac:chgData name="Javier Cejudo Barcience" userId="9438ac5a-095a-408b-a8f1-ea0fce77b674" providerId="ADAL" clId="{DF5B4F24-A828-4EDB-8355-03F07CDAE614}" dt="2024-04-12T09:14:45.337" v="610" actId="108"/>
          <ac:spMkLst>
            <pc:docMk/>
            <pc:sldMk cId="3526934988" sldId="495"/>
            <ac:spMk id="8" creationId="{244A7B63-9BE9-F046-98B9-297D74D2BFEC}"/>
          </ac:spMkLst>
        </pc:spChg>
        <pc:spChg chg="mod">
          <ac:chgData name="Javier Cejudo Barcience" userId="9438ac5a-095a-408b-a8f1-ea0fce77b674" providerId="ADAL" clId="{DF5B4F24-A828-4EDB-8355-03F07CDAE614}" dt="2024-04-12T09:14:43.030" v="609" actId="207"/>
          <ac:spMkLst>
            <pc:docMk/>
            <pc:sldMk cId="3526934988" sldId="495"/>
            <ac:spMk id="9" creationId="{0CE51132-B423-8D14-3325-B6B86A6507FC}"/>
          </ac:spMkLst>
        </pc:spChg>
        <pc:spChg chg="mod">
          <ac:chgData name="Javier Cejudo Barcience" userId="9438ac5a-095a-408b-a8f1-ea0fce77b674" providerId="ADAL" clId="{DF5B4F24-A828-4EDB-8355-03F07CDAE614}" dt="2024-04-12T09:48:31.012" v="1233" actId="20578"/>
          <ac:spMkLst>
            <pc:docMk/>
            <pc:sldMk cId="3526934988" sldId="495"/>
            <ac:spMk id="10" creationId="{1B7FBE67-DF41-4B40-A801-2384A24B56F2}"/>
          </ac:spMkLst>
        </pc:spChg>
        <pc:spChg chg="add mod">
          <ac:chgData name="Javier Cejudo Barcience" userId="9438ac5a-095a-408b-a8f1-ea0fce77b674" providerId="ADAL" clId="{DF5B4F24-A828-4EDB-8355-03F07CDAE614}" dt="2024-04-12T09:04:38.328" v="480" actId="113"/>
          <ac:spMkLst>
            <pc:docMk/>
            <pc:sldMk cId="3526934988" sldId="495"/>
            <ac:spMk id="11" creationId="{9B70DC6E-F534-353A-89F0-649867C1E644}"/>
          </ac:spMkLst>
        </pc:spChg>
        <pc:picChg chg="mod modCrop">
          <ac:chgData name="Javier Cejudo Barcience" userId="9438ac5a-095a-408b-a8f1-ea0fce77b674" providerId="ADAL" clId="{DF5B4F24-A828-4EDB-8355-03F07CDAE614}" dt="2024-04-12T09:16:14.673" v="646" actId="1076"/>
          <ac:picMkLst>
            <pc:docMk/>
            <pc:sldMk cId="3526934988" sldId="495"/>
            <ac:picMk id="12" creationId="{1E929108-92A6-745C-7834-AD818A34D108}"/>
          </ac:picMkLst>
        </pc:picChg>
        <pc:picChg chg="add mod">
          <ac:chgData name="Javier Cejudo Barcience" userId="9438ac5a-095a-408b-a8f1-ea0fce77b674" providerId="ADAL" clId="{DF5B4F24-A828-4EDB-8355-03F07CDAE614}" dt="2024-04-12T09:27:20.288" v="797"/>
          <ac:picMkLst>
            <pc:docMk/>
            <pc:sldMk cId="3526934988" sldId="495"/>
            <ac:picMk id="13" creationId="{C5D88802-A01A-A421-45EA-2BA0F93349D8}"/>
          </ac:picMkLst>
        </pc:picChg>
      </pc:sldChg>
      <pc:sldChg chg="addSp modSp mod">
        <pc:chgData name="Javier Cejudo Barcience" userId="9438ac5a-095a-408b-a8f1-ea0fce77b674" providerId="ADAL" clId="{DF5B4F24-A828-4EDB-8355-03F07CDAE614}" dt="2024-04-12T09:54:01.881" v="1295" actId="1076"/>
        <pc:sldMkLst>
          <pc:docMk/>
          <pc:sldMk cId="801367480" sldId="496"/>
        </pc:sldMkLst>
        <pc:spChg chg="mod">
          <ac:chgData name="Javier Cejudo Barcience" userId="9438ac5a-095a-408b-a8f1-ea0fce77b674" providerId="ADAL" clId="{DF5B4F24-A828-4EDB-8355-03F07CDAE614}" dt="2024-04-12T09:00:45.437" v="459" actId="2711"/>
          <ac:spMkLst>
            <pc:docMk/>
            <pc:sldMk cId="801367480" sldId="496"/>
            <ac:spMk id="2" creationId="{AB940B73-67BC-7D59-855E-F0CE20D62F1B}"/>
          </ac:spMkLst>
        </pc:spChg>
        <pc:spChg chg="mod">
          <ac:chgData name="Javier Cejudo Barcience" userId="9438ac5a-095a-408b-a8f1-ea0fce77b674" providerId="ADAL" clId="{DF5B4F24-A828-4EDB-8355-03F07CDAE614}" dt="2024-04-12T08:49:44.690" v="354" actId="113"/>
          <ac:spMkLst>
            <pc:docMk/>
            <pc:sldMk cId="801367480" sldId="496"/>
            <ac:spMk id="7" creationId="{06048DF0-5BCD-E685-BEEC-5025F84E8F8E}"/>
          </ac:spMkLst>
        </pc:spChg>
        <pc:picChg chg="add mod">
          <ac:chgData name="Javier Cejudo Barcience" userId="9438ac5a-095a-408b-a8f1-ea0fce77b674" providerId="ADAL" clId="{DF5B4F24-A828-4EDB-8355-03F07CDAE614}" dt="2024-04-12T09:27:26.150" v="800"/>
          <ac:picMkLst>
            <pc:docMk/>
            <pc:sldMk cId="801367480" sldId="496"/>
            <ac:picMk id="5" creationId="{D0B78D55-DE9C-BE38-50DA-712A81A95118}"/>
          </ac:picMkLst>
        </pc:picChg>
        <pc:picChg chg="mod">
          <ac:chgData name="Javier Cejudo Barcience" userId="9438ac5a-095a-408b-a8f1-ea0fce77b674" providerId="ADAL" clId="{DF5B4F24-A828-4EDB-8355-03F07CDAE614}" dt="2024-04-12T09:54:01.881" v="1295" actId="1076"/>
          <ac:picMkLst>
            <pc:docMk/>
            <pc:sldMk cId="801367480" sldId="496"/>
            <ac:picMk id="8" creationId="{23761A8B-92C9-A6C9-144D-1505441FCFEE}"/>
          </ac:picMkLst>
        </pc:picChg>
      </pc:sldChg>
      <pc:sldChg chg="addSp delSp modSp del mod">
        <pc:chgData name="Javier Cejudo Barcience" userId="9438ac5a-095a-408b-a8f1-ea0fce77b674" providerId="ADAL" clId="{DF5B4F24-A828-4EDB-8355-03F07CDAE614}" dt="2024-04-12T08:57:01.398" v="403" actId="47"/>
        <pc:sldMkLst>
          <pc:docMk/>
          <pc:sldMk cId="2401411857" sldId="504"/>
        </pc:sldMkLst>
        <pc:spChg chg="mod">
          <ac:chgData name="Javier Cejudo Barcience" userId="9438ac5a-095a-408b-a8f1-ea0fce77b674" providerId="ADAL" clId="{DF5B4F24-A828-4EDB-8355-03F07CDAE614}" dt="2024-04-12T08:54:11.696" v="399" actId="108"/>
          <ac:spMkLst>
            <pc:docMk/>
            <pc:sldMk cId="2401411857" sldId="504"/>
            <ac:spMk id="2" creationId="{CFE4FD91-E04C-B387-D5F8-806114CC0B3B}"/>
          </ac:spMkLst>
        </pc:spChg>
        <pc:spChg chg="add mod">
          <ac:chgData name="Javier Cejudo Barcience" userId="9438ac5a-095a-408b-a8f1-ea0fce77b674" providerId="ADAL" clId="{DF5B4F24-A828-4EDB-8355-03F07CDAE614}" dt="2024-04-12T08:51:54.282" v="376"/>
          <ac:spMkLst>
            <pc:docMk/>
            <pc:sldMk cId="2401411857" sldId="504"/>
            <ac:spMk id="3" creationId="{CA0FB6B6-2DEF-00CB-0DEA-98D4B32A8B78}"/>
          </ac:spMkLst>
        </pc:spChg>
        <pc:spChg chg="add mod">
          <ac:chgData name="Javier Cejudo Barcience" userId="9438ac5a-095a-408b-a8f1-ea0fce77b674" providerId="ADAL" clId="{DF5B4F24-A828-4EDB-8355-03F07CDAE614}" dt="2024-04-12T08:51:54.282" v="376"/>
          <ac:spMkLst>
            <pc:docMk/>
            <pc:sldMk cId="2401411857" sldId="504"/>
            <ac:spMk id="5" creationId="{888B9FF2-C13A-F4CC-4E44-1077528FACEC}"/>
          </ac:spMkLst>
        </pc:spChg>
        <pc:spChg chg="add mod">
          <ac:chgData name="Javier Cejudo Barcience" userId="9438ac5a-095a-408b-a8f1-ea0fce77b674" providerId="ADAL" clId="{DF5B4F24-A828-4EDB-8355-03F07CDAE614}" dt="2024-04-12T08:51:54.282" v="376"/>
          <ac:spMkLst>
            <pc:docMk/>
            <pc:sldMk cId="2401411857" sldId="504"/>
            <ac:spMk id="6" creationId="{A8FDB1C2-3455-1BB8-068A-A6DD068D69B5}"/>
          </ac:spMkLst>
        </pc:spChg>
        <pc:spChg chg="mod">
          <ac:chgData name="Javier Cejudo Barcience" userId="9438ac5a-095a-408b-a8f1-ea0fce77b674" providerId="ADAL" clId="{DF5B4F24-A828-4EDB-8355-03F07CDAE614}" dt="2024-04-12T08:54:26.145" v="402" actId="113"/>
          <ac:spMkLst>
            <pc:docMk/>
            <pc:sldMk cId="2401411857" sldId="504"/>
            <ac:spMk id="8" creationId="{8CC773D1-6409-1909-5B0B-17911E9D546F}"/>
          </ac:spMkLst>
        </pc:spChg>
        <pc:grpChg chg="del">
          <ac:chgData name="Javier Cejudo Barcience" userId="9438ac5a-095a-408b-a8f1-ea0fce77b674" providerId="ADAL" clId="{DF5B4F24-A828-4EDB-8355-03F07CDAE614}" dt="2024-04-12T08:51:45.760" v="375" actId="478"/>
          <ac:grpSpMkLst>
            <pc:docMk/>
            <pc:sldMk cId="2401411857" sldId="504"/>
            <ac:grpSpMk id="39" creationId="{00000000-0000-0000-0000-000000000000}"/>
          </ac:grpSpMkLst>
        </pc:grpChg>
        <pc:picChg chg="mod">
          <ac:chgData name="Javier Cejudo Barcience" userId="9438ac5a-095a-408b-a8f1-ea0fce77b674" providerId="ADAL" clId="{DF5B4F24-A828-4EDB-8355-03F07CDAE614}" dt="2024-04-12T08:53:33.544" v="392" actId="1076"/>
          <ac:picMkLst>
            <pc:docMk/>
            <pc:sldMk cId="2401411857" sldId="504"/>
            <ac:picMk id="4" creationId="{4F247931-7159-C6D1-F51A-EB922A092C2E}"/>
          </ac:picMkLst>
        </pc:picChg>
        <pc:picChg chg="add del mod">
          <ac:chgData name="Javier Cejudo Barcience" userId="9438ac5a-095a-408b-a8f1-ea0fce77b674" providerId="ADAL" clId="{DF5B4F24-A828-4EDB-8355-03F07CDAE614}" dt="2024-04-12T08:52:36.093" v="385" actId="478"/>
          <ac:picMkLst>
            <pc:docMk/>
            <pc:sldMk cId="2401411857" sldId="504"/>
            <ac:picMk id="7" creationId="{434D2067-4FB6-D6E6-1B29-A17232D0E25C}"/>
          </ac:picMkLst>
        </pc:picChg>
        <pc:picChg chg="add mod">
          <ac:chgData name="Javier Cejudo Barcience" userId="9438ac5a-095a-408b-a8f1-ea0fce77b674" providerId="ADAL" clId="{DF5B4F24-A828-4EDB-8355-03F07CDAE614}" dt="2024-04-12T08:52:36.441" v="386"/>
          <ac:picMkLst>
            <pc:docMk/>
            <pc:sldMk cId="2401411857" sldId="504"/>
            <ac:picMk id="9" creationId="{09824049-8FFF-14DC-AE04-8A079B4F6DB5}"/>
          </ac:picMkLst>
        </pc:picChg>
        <pc:picChg chg="del mod ord modCrop">
          <ac:chgData name="Javier Cejudo Barcience" userId="9438ac5a-095a-408b-a8f1-ea0fce77b674" providerId="ADAL" clId="{DF5B4F24-A828-4EDB-8355-03F07CDAE614}" dt="2024-04-12T08:52:34.830" v="384" actId="21"/>
          <ac:picMkLst>
            <pc:docMk/>
            <pc:sldMk cId="2401411857" sldId="504"/>
            <ac:picMk id="19" creationId="{F804AB44-C4C4-1309-1585-BFE4743B5B25}"/>
          </ac:picMkLst>
        </pc:picChg>
        <pc:picChg chg="del">
          <ac:chgData name="Javier Cejudo Barcience" userId="9438ac5a-095a-408b-a8f1-ea0fce77b674" providerId="ADAL" clId="{DF5B4F24-A828-4EDB-8355-03F07CDAE614}" dt="2024-04-12T08:51:45.760" v="375" actId="478"/>
          <ac:picMkLst>
            <pc:docMk/>
            <pc:sldMk cId="2401411857" sldId="504"/>
            <ac:picMk id="28" creationId="{00000000-0000-0000-0000-000000000000}"/>
          </ac:picMkLst>
        </pc:picChg>
      </pc:sldChg>
      <pc:sldChg chg="addSp delSp modSp mod">
        <pc:chgData name="Javier Cejudo Barcience" userId="9438ac5a-095a-408b-a8f1-ea0fce77b674" providerId="ADAL" clId="{DF5B4F24-A828-4EDB-8355-03F07CDAE614}" dt="2024-04-12T09:46:04.515" v="1180"/>
        <pc:sldMkLst>
          <pc:docMk/>
          <pc:sldMk cId="4041451644" sldId="506"/>
        </pc:sldMkLst>
        <pc:spChg chg="add mod">
          <ac:chgData name="Javier Cejudo Barcience" userId="9438ac5a-095a-408b-a8f1-ea0fce77b674" providerId="ADAL" clId="{DF5B4F24-A828-4EDB-8355-03F07CDAE614}" dt="2024-04-12T09:45:57.880" v="1179" actId="20577"/>
          <ac:spMkLst>
            <pc:docMk/>
            <pc:sldMk cId="4041451644" sldId="506"/>
            <ac:spMk id="2" creationId="{DAD49D71-EDF8-2429-03F8-4C3A4338C6BE}"/>
          </ac:spMkLst>
        </pc:spChg>
        <pc:spChg chg="add mod">
          <ac:chgData name="Javier Cejudo Barcience" userId="9438ac5a-095a-408b-a8f1-ea0fce77b674" providerId="ADAL" clId="{DF5B4F24-A828-4EDB-8355-03F07CDAE614}" dt="2024-04-12T08:57:17.127" v="405"/>
          <ac:spMkLst>
            <pc:docMk/>
            <pc:sldMk cId="4041451644" sldId="506"/>
            <ac:spMk id="3" creationId="{2D318DBD-8F5A-074F-538B-673727B1D56C}"/>
          </ac:spMkLst>
        </pc:spChg>
        <pc:spChg chg="add mod">
          <ac:chgData name="Javier Cejudo Barcience" userId="9438ac5a-095a-408b-a8f1-ea0fce77b674" providerId="ADAL" clId="{DF5B4F24-A828-4EDB-8355-03F07CDAE614}" dt="2024-04-12T08:57:17.127" v="405"/>
          <ac:spMkLst>
            <pc:docMk/>
            <pc:sldMk cId="4041451644" sldId="506"/>
            <ac:spMk id="4" creationId="{DA96A815-DB69-3AF9-E8A0-A0DCD0112F98}"/>
          </ac:spMkLst>
        </pc:spChg>
        <pc:spChg chg="mod">
          <ac:chgData name="Javier Cejudo Barcience" userId="9438ac5a-095a-408b-a8f1-ea0fce77b674" providerId="ADAL" clId="{DF5B4F24-A828-4EDB-8355-03F07CDAE614}" dt="2024-04-12T09:17:39.244" v="660" actId="108"/>
          <ac:spMkLst>
            <pc:docMk/>
            <pc:sldMk cId="4041451644" sldId="506"/>
            <ac:spMk id="10" creationId="{6FEF3AEA-6653-DD29-554A-536268EBEF32}"/>
          </ac:spMkLst>
        </pc:spChg>
        <pc:spChg chg="mod">
          <ac:chgData name="Javier Cejudo Barcience" userId="9438ac5a-095a-408b-a8f1-ea0fce77b674" providerId="ADAL" clId="{DF5B4F24-A828-4EDB-8355-03F07CDAE614}" dt="2024-04-12T09:01:10.909" v="466" actId="108"/>
          <ac:spMkLst>
            <pc:docMk/>
            <pc:sldMk cId="4041451644" sldId="506"/>
            <ac:spMk id="12" creationId="{F7D149B6-198C-688D-F442-09F79C59E7E2}"/>
          </ac:spMkLst>
        </pc:spChg>
        <pc:grpChg chg="del">
          <ac:chgData name="Javier Cejudo Barcience" userId="9438ac5a-095a-408b-a8f1-ea0fce77b674" providerId="ADAL" clId="{DF5B4F24-A828-4EDB-8355-03F07CDAE614}" dt="2024-04-12T08:57:08.763" v="404" actId="478"/>
          <ac:grpSpMkLst>
            <pc:docMk/>
            <pc:sldMk cId="4041451644" sldId="506"/>
            <ac:grpSpMk id="39" creationId="{00000000-0000-0000-0000-000000000000}"/>
          </ac:grpSpMkLst>
        </pc:grpChg>
        <pc:picChg chg="del">
          <ac:chgData name="Javier Cejudo Barcience" userId="9438ac5a-095a-408b-a8f1-ea0fce77b674" providerId="ADAL" clId="{DF5B4F24-A828-4EDB-8355-03F07CDAE614}" dt="2024-04-12T08:59:13.344" v="433" actId="478"/>
          <ac:picMkLst>
            <pc:docMk/>
            <pc:sldMk cId="4041451644" sldId="506"/>
            <ac:picMk id="5" creationId="{E1B5D48D-4B51-5B8F-091A-50D825DFD8FF}"/>
          </ac:picMkLst>
        </pc:picChg>
        <pc:picChg chg="add del mod">
          <ac:chgData name="Javier Cejudo Barcience" userId="9438ac5a-095a-408b-a8f1-ea0fce77b674" providerId="ADAL" clId="{DF5B4F24-A828-4EDB-8355-03F07CDAE614}" dt="2024-04-12T09:26:39.056" v="784"/>
          <ac:picMkLst>
            <pc:docMk/>
            <pc:sldMk cId="4041451644" sldId="506"/>
            <ac:picMk id="6" creationId="{4D479B9F-ECED-D255-1706-DC55327FE21B}"/>
          </ac:picMkLst>
        </pc:picChg>
        <pc:picChg chg="add mod">
          <ac:chgData name="Javier Cejudo Barcience" userId="9438ac5a-095a-408b-a8f1-ea0fce77b674" providerId="ADAL" clId="{DF5B4F24-A828-4EDB-8355-03F07CDAE614}" dt="2024-04-12T09:27:41.265" v="804"/>
          <ac:picMkLst>
            <pc:docMk/>
            <pc:sldMk cId="4041451644" sldId="506"/>
            <ac:picMk id="7" creationId="{4177BD16-E191-7D19-BF1F-66A7D4F054A5}"/>
          </ac:picMkLst>
        </pc:picChg>
        <pc:picChg chg="add mod">
          <ac:chgData name="Javier Cejudo Barcience" userId="9438ac5a-095a-408b-a8f1-ea0fce77b674" providerId="ADAL" clId="{DF5B4F24-A828-4EDB-8355-03F07CDAE614}" dt="2024-04-12T09:46:04.515" v="1180"/>
          <ac:picMkLst>
            <pc:docMk/>
            <pc:sldMk cId="4041451644" sldId="506"/>
            <ac:picMk id="8" creationId="{FCC2F901-9E6F-0A1D-0A42-B055EEBB57DF}"/>
          </ac:picMkLst>
        </pc:picChg>
        <pc:picChg chg="mod">
          <ac:chgData name="Javier Cejudo Barcience" userId="9438ac5a-095a-408b-a8f1-ea0fce77b674" providerId="ADAL" clId="{DF5B4F24-A828-4EDB-8355-03F07CDAE614}" dt="2024-04-12T09:01:21.975" v="467" actId="1076"/>
          <ac:picMkLst>
            <pc:docMk/>
            <pc:sldMk cId="4041451644" sldId="506"/>
            <ac:picMk id="16" creationId="{903EEA40-9CC5-9A40-1FEA-DED5E9E7BF07}"/>
          </ac:picMkLst>
        </pc:picChg>
        <pc:picChg chg="del">
          <ac:chgData name="Javier Cejudo Barcience" userId="9438ac5a-095a-408b-a8f1-ea0fce77b674" providerId="ADAL" clId="{DF5B4F24-A828-4EDB-8355-03F07CDAE614}" dt="2024-04-12T08:57:08.763" v="404" actId="478"/>
          <ac:picMkLst>
            <pc:docMk/>
            <pc:sldMk cId="4041451644" sldId="506"/>
            <ac:picMk id="28" creationId="{00000000-0000-0000-0000-000000000000}"/>
          </ac:picMkLst>
        </pc:picChg>
      </pc:sldChg>
      <pc:sldChg chg="addSp delSp modSp add mod">
        <pc:chgData name="Javier Cejudo Barcience" userId="9438ac5a-095a-408b-a8f1-ea0fce77b674" providerId="ADAL" clId="{DF5B4F24-A828-4EDB-8355-03F07CDAE614}" dt="2024-04-12T09:54:10.719" v="1297" actId="1076"/>
        <pc:sldMkLst>
          <pc:docMk/>
          <pc:sldMk cId="3459556671" sldId="507"/>
        </pc:sldMkLst>
        <pc:spChg chg="add mod">
          <ac:chgData name="Javier Cejudo Barcience" userId="9438ac5a-095a-408b-a8f1-ea0fce77b674" providerId="ADAL" clId="{DF5B4F24-A828-4EDB-8355-03F07CDAE614}" dt="2024-04-12T08:51:05.480" v="373"/>
          <ac:spMkLst>
            <pc:docMk/>
            <pc:sldMk cId="3459556671" sldId="507"/>
            <ac:spMk id="2" creationId="{91F2B644-BD2A-54D1-8920-D753E16FCEC7}"/>
          </ac:spMkLst>
        </pc:spChg>
        <pc:spChg chg="mod">
          <ac:chgData name="Javier Cejudo Barcience" userId="9438ac5a-095a-408b-a8f1-ea0fce77b674" providerId="ADAL" clId="{DF5B4F24-A828-4EDB-8355-03F07CDAE614}" dt="2024-04-12T09:45:40.478" v="1175" actId="20577"/>
          <ac:spMkLst>
            <pc:docMk/>
            <pc:sldMk cId="3459556671" sldId="507"/>
            <ac:spMk id="4" creationId="{C30F4946-DF6B-0354-E851-3870034D1218}"/>
          </ac:spMkLst>
        </pc:spChg>
        <pc:spChg chg="del">
          <ac:chgData name="Javier Cejudo Barcience" userId="9438ac5a-095a-408b-a8f1-ea0fce77b674" providerId="ADAL" clId="{DF5B4F24-A828-4EDB-8355-03F07CDAE614}" dt="2024-04-12T08:51:04.843" v="372" actId="478"/>
          <ac:spMkLst>
            <pc:docMk/>
            <pc:sldMk cId="3459556671" sldId="507"/>
            <ac:spMk id="6" creationId="{5A1FE87A-3900-4A56-1E7A-2C581BB894E9}"/>
          </ac:spMkLst>
        </pc:spChg>
        <pc:spChg chg="mod">
          <ac:chgData name="Javier Cejudo Barcience" userId="9438ac5a-095a-408b-a8f1-ea0fce77b674" providerId="ADAL" clId="{DF5B4F24-A828-4EDB-8355-03F07CDAE614}" dt="2024-04-12T09:17:07.822" v="650" actId="108"/>
          <ac:spMkLst>
            <pc:docMk/>
            <pc:sldMk cId="3459556671" sldId="507"/>
            <ac:spMk id="9" creationId="{374F6A5A-53FB-03C3-E657-A140BB71D988}"/>
          </ac:spMkLst>
        </pc:spChg>
        <pc:spChg chg="mod">
          <ac:chgData name="Javier Cejudo Barcience" userId="9438ac5a-095a-408b-a8f1-ea0fce77b674" providerId="ADAL" clId="{DF5B4F24-A828-4EDB-8355-03F07CDAE614}" dt="2024-04-12T08:57:57.091" v="407" actId="14100"/>
          <ac:spMkLst>
            <pc:docMk/>
            <pc:sldMk cId="3459556671" sldId="507"/>
            <ac:spMk id="16" creationId="{2CCBBFB8-52D9-9698-E8C2-8D0A0BB5BEE9}"/>
          </ac:spMkLst>
        </pc:spChg>
        <pc:spChg chg="mod">
          <ac:chgData name="Javier Cejudo Barcience" userId="9438ac5a-095a-408b-a8f1-ea0fce77b674" providerId="ADAL" clId="{DF5B4F24-A828-4EDB-8355-03F07CDAE614}" dt="2024-04-12T09:17:15.390" v="655" actId="114"/>
          <ac:spMkLst>
            <pc:docMk/>
            <pc:sldMk cId="3459556671" sldId="507"/>
            <ac:spMk id="17" creationId="{5754E8CE-2C2B-22E0-7F26-B98ACE78F756}"/>
          </ac:spMkLst>
        </pc:spChg>
        <pc:spChg chg="del mod">
          <ac:chgData name="Javier Cejudo Barcience" userId="9438ac5a-095a-408b-a8f1-ea0fce77b674" providerId="ADAL" clId="{DF5B4F24-A828-4EDB-8355-03F07CDAE614}" dt="2024-04-12T08:57:40.756" v="406" actId="478"/>
          <ac:spMkLst>
            <pc:docMk/>
            <pc:sldMk cId="3459556671" sldId="507"/>
            <ac:spMk id="18" creationId="{13C413CE-02DD-AE5D-2AE0-646D3907B65B}"/>
          </ac:spMkLst>
        </pc:spChg>
        <pc:picChg chg="add mod modCrop">
          <ac:chgData name="Javier Cejudo Barcience" userId="9438ac5a-095a-408b-a8f1-ea0fce77b674" providerId="ADAL" clId="{DF5B4F24-A828-4EDB-8355-03F07CDAE614}" dt="2024-04-12T09:54:10.719" v="1297" actId="1076"/>
          <ac:picMkLst>
            <pc:docMk/>
            <pc:sldMk cId="3459556671" sldId="507"/>
            <ac:picMk id="5" creationId="{C2416656-02D2-B0B8-DBE6-1B411B38B5D6}"/>
          </ac:picMkLst>
        </pc:picChg>
        <pc:picChg chg="add mod">
          <ac:chgData name="Javier Cejudo Barcience" userId="9438ac5a-095a-408b-a8f1-ea0fce77b674" providerId="ADAL" clId="{DF5B4F24-A828-4EDB-8355-03F07CDAE614}" dt="2024-04-12T09:27:31.630" v="801"/>
          <ac:picMkLst>
            <pc:docMk/>
            <pc:sldMk cId="3459556671" sldId="507"/>
            <ac:picMk id="7" creationId="{61AA36BD-206C-639C-FCB4-EDD2B78DD7C5}"/>
          </ac:picMkLst>
        </pc:picChg>
        <pc:picChg chg="add mod">
          <ac:chgData name="Javier Cejudo Barcience" userId="9438ac5a-095a-408b-a8f1-ea0fce77b674" providerId="ADAL" clId="{DF5B4F24-A828-4EDB-8355-03F07CDAE614}" dt="2024-04-12T09:45:51.302" v="1176"/>
          <ac:picMkLst>
            <pc:docMk/>
            <pc:sldMk cId="3459556671" sldId="507"/>
            <ac:picMk id="10" creationId="{3DE16810-9A71-8D4A-C11A-0CBA4B8ECA28}"/>
          </ac:picMkLst>
        </pc:picChg>
      </pc:sldChg>
      <pc:sldChg chg="addSp delSp modSp add del mod modTransition">
        <pc:chgData name="Javier Cejudo Barcience" userId="9438ac5a-095a-408b-a8f1-ea0fce77b674" providerId="ADAL" clId="{DF5B4F24-A828-4EDB-8355-03F07CDAE614}" dt="2024-04-12T09:27:07.693" v="792" actId="1036"/>
        <pc:sldMkLst>
          <pc:docMk/>
          <pc:sldMk cId="788211777" sldId="508"/>
        </pc:sldMkLst>
        <pc:spChg chg="del mod">
          <ac:chgData name="Javier Cejudo Barcience" userId="9438ac5a-095a-408b-a8f1-ea0fce77b674" providerId="ADAL" clId="{DF5B4F24-A828-4EDB-8355-03F07CDAE614}" dt="2024-04-12T07:53:47.614" v="12" actId="478"/>
          <ac:spMkLst>
            <pc:docMk/>
            <pc:sldMk cId="788211777" sldId="508"/>
            <ac:spMk id="2" creationId="{0B925727-0E0B-29C0-D50B-2BF98A8D2F47}"/>
          </ac:spMkLst>
        </pc:spChg>
        <pc:spChg chg="mod">
          <ac:chgData name="Javier Cejudo Barcience" userId="9438ac5a-095a-408b-a8f1-ea0fce77b674" providerId="ADAL" clId="{DF5B4F24-A828-4EDB-8355-03F07CDAE614}" dt="2024-04-12T09:02:50.363" v="470" actId="14100"/>
          <ac:spMkLst>
            <pc:docMk/>
            <pc:sldMk cId="788211777" sldId="508"/>
            <ac:spMk id="3" creationId="{2756E1B0-3271-A785-E202-B9252A6AE1F9}"/>
          </ac:spMkLst>
        </pc:spChg>
        <pc:spChg chg="mod">
          <ac:chgData name="Javier Cejudo Barcience" userId="9438ac5a-095a-408b-a8f1-ea0fce77b674" providerId="ADAL" clId="{DF5B4F24-A828-4EDB-8355-03F07CDAE614}" dt="2024-04-12T08:31:24.793" v="67" actId="1035"/>
          <ac:spMkLst>
            <pc:docMk/>
            <pc:sldMk cId="788211777" sldId="508"/>
            <ac:spMk id="6" creationId="{CBAE4F2D-17CF-C1B2-65D9-20DFF3F789E4}"/>
          </ac:spMkLst>
        </pc:spChg>
        <pc:spChg chg="mod">
          <ac:chgData name="Javier Cejudo Barcience" userId="9438ac5a-095a-408b-a8f1-ea0fce77b674" providerId="ADAL" clId="{DF5B4F24-A828-4EDB-8355-03F07CDAE614}" dt="2024-04-12T08:31:18.097" v="62" actId="1076"/>
          <ac:spMkLst>
            <pc:docMk/>
            <pc:sldMk cId="788211777" sldId="508"/>
            <ac:spMk id="7" creationId="{E32B9463-C489-DC0A-64BB-98FBC25C3DEE}"/>
          </ac:spMkLst>
        </pc:spChg>
        <pc:spChg chg="add del mod">
          <ac:chgData name="Javier Cejudo Barcience" userId="9438ac5a-095a-408b-a8f1-ea0fce77b674" providerId="ADAL" clId="{DF5B4F24-A828-4EDB-8355-03F07CDAE614}" dt="2024-04-12T07:53:50.666" v="14"/>
          <ac:spMkLst>
            <pc:docMk/>
            <pc:sldMk cId="788211777" sldId="508"/>
            <ac:spMk id="8" creationId="{0125D62C-1858-CA9A-7948-9609B0B7DF6E}"/>
          </ac:spMkLst>
        </pc:spChg>
        <pc:spChg chg="add del mod">
          <ac:chgData name="Javier Cejudo Barcience" userId="9438ac5a-095a-408b-a8f1-ea0fce77b674" providerId="ADAL" clId="{DF5B4F24-A828-4EDB-8355-03F07CDAE614}" dt="2024-04-12T08:28:52.778" v="25" actId="478"/>
          <ac:spMkLst>
            <pc:docMk/>
            <pc:sldMk cId="788211777" sldId="508"/>
            <ac:spMk id="11" creationId="{A54B4FFD-321F-01ED-F918-C0155125FFD5}"/>
          </ac:spMkLst>
        </pc:spChg>
        <pc:spChg chg="add del mod">
          <ac:chgData name="Javier Cejudo Barcience" userId="9438ac5a-095a-408b-a8f1-ea0fce77b674" providerId="ADAL" clId="{DF5B4F24-A828-4EDB-8355-03F07CDAE614}" dt="2024-04-12T08:29:12.299" v="30" actId="478"/>
          <ac:spMkLst>
            <pc:docMk/>
            <pc:sldMk cId="788211777" sldId="508"/>
            <ac:spMk id="12" creationId="{0B1ED6BC-8BD7-061C-B40F-E58AB6145E54}"/>
          </ac:spMkLst>
        </pc:spChg>
        <pc:spChg chg="del">
          <ac:chgData name="Javier Cejudo Barcience" userId="9438ac5a-095a-408b-a8f1-ea0fce77b674" providerId="ADAL" clId="{DF5B4F24-A828-4EDB-8355-03F07CDAE614}" dt="2024-04-12T08:28:52.778" v="25" actId="478"/>
          <ac:spMkLst>
            <pc:docMk/>
            <pc:sldMk cId="788211777" sldId="508"/>
            <ac:spMk id="13" creationId="{82E093D8-71B7-3CEE-B65A-852A8B0D41C8}"/>
          </ac:spMkLst>
        </pc:spChg>
        <pc:spChg chg="add mod">
          <ac:chgData name="Javier Cejudo Barcience" userId="9438ac5a-095a-408b-a8f1-ea0fce77b674" providerId="ADAL" clId="{DF5B4F24-A828-4EDB-8355-03F07CDAE614}" dt="2024-04-12T08:37:52.959" v="234"/>
          <ac:spMkLst>
            <pc:docMk/>
            <pc:sldMk cId="788211777" sldId="508"/>
            <ac:spMk id="14" creationId="{51472F6D-C587-B881-9F9C-6F0BF8F0B36A}"/>
          </ac:spMkLst>
        </pc:spChg>
        <pc:spChg chg="add mod">
          <ac:chgData name="Javier Cejudo Barcience" userId="9438ac5a-095a-408b-a8f1-ea0fce77b674" providerId="ADAL" clId="{DF5B4F24-A828-4EDB-8355-03F07CDAE614}" dt="2024-04-12T08:28:53.864" v="26"/>
          <ac:spMkLst>
            <pc:docMk/>
            <pc:sldMk cId="788211777" sldId="508"/>
            <ac:spMk id="15" creationId="{2BC37A63-4C8C-5FEA-C486-62535106B810}"/>
          </ac:spMkLst>
        </pc:spChg>
        <pc:spChg chg="add mod">
          <ac:chgData name="Javier Cejudo Barcience" userId="9438ac5a-095a-408b-a8f1-ea0fce77b674" providerId="ADAL" clId="{DF5B4F24-A828-4EDB-8355-03F07CDAE614}" dt="2024-04-12T08:28:53.864" v="26"/>
          <ac:spMkLst>
            <pc:docMk/>
            <pc:sldMk cId="788211777" sldId="508"/>
            <ac:spMk id="16" creationId="{4DC264AF-D592-14D0-15EA-06325DC9B2DE}"/>
          </ac:spMkLst>
        </pc:spChg>
        <pc:picChg chg="mod">
          <ac:chgData name="Javier Cejudo Barcience" userId="9438ac5a-095a-408b-a8f1-ea0fce77b674" providerId="ADAL" clId="{DF5B4F24-A828-4EDB-8355-03F07CDAE614}" dt="2024-04-12T08:31:04.670" v="59" actId="1076"/>
          <ac:picMkLst>
            <pc:docMk/>
            <pc:sldMk cId="788211777" sldId="508"/>
            <ac:picMk id="4" creationId="{032A7940-0EA1-0E01-CDCC-4BE20FAC5A32}"/>
          </ac:picMkLst>
        </pc:picChg>
        <pc:picChg chg="mod">
          <ac:chgData name="Javier Cejudo Barcience" userId="9438ac5a-095a-408b-a8f1-ea0fce77b674" providerId="ADAL" clId="{DF5B4F24-A828-4EDB-8355-03F07CDAE614}" dt="2024-04-12T08:31:07.976" v="60" actId="1076"/>
          <ac:picMkLst>
            <pc:docMk/>
            <pc:sldMk cId="788211777" sldId="508"/>
            <ac:picMk id="5" creationId="{FF7A2241-079A-8FA4-E4FF-8316CF8F4190}"/>
          </ac:picMkLst>
        </pc:picChg>
        <pc:picChg chg="del">
          <ac:chgData name="Javier Cejudo Barcience" userId="9438ac5a-095a-408b-a8f1-ea0fce77b674" providerId="ADAL" clId="{DF5B4F24-A828-4EDB-8355-03F07CDAE614}" dt="2024-04-12T08:29:19.067" v="33" actId="478"/>
          <ac:picMkLst>
            <pc:docMk/>
            <pc:sldMk cId="788211777" sldId="508"/>
            <ac:picMk id="9" creationId="{248F4F4F-0082-832A-0230-B48FAF451E3B}"/>
          </ac:picMkLst>
        </pc:picChg>
        <pc:picChg chg="del">
          <ac:chgData name="Javier Cejudo Barcience" userId="9438ac5a-095a-408b-a8f1-ea0fce77b674" providerId="ADAL" clId="{DF5B4F24-A828-4EDB-8355-03F07CDAE614}" dt="2024-04-12T08:29:19.067" v="33" actId="478"/>
          <ac:picMkLst>
            <pc:docMk/>
            <pc:sldMk cId="788211777" sldId="508"/>
            <ac:picMk id="10" creationId="{5590CF06-85B3-177B-614A-5C7284723FE2}"/>
          </ac:picMkLst>
        </pc:picChg>
        <pc:picChg chg="add mod">
          <ac:chgData name="Javier Cejudo Barcience" userId="9438ac5a-095a-408b-a8f1-ea0fce77b674" providerId="ADAL" clId="{DF5B4F24-A828-4EDB-8355-03F07CDAE614}" dt="2024-04-12T08:28:53.864" v="26"/>
          <ac:picMkLst>
            <pc:docMk/>
            <pc:sldMk cId="788211777" sldId="508"/>
            <ac:picMk id="17" creationId="{48AE2948-DC69-0262-88E7-C2A0F1DE7F8F}"/>
          </ac:picMkLst>
        </pc:picChg>
        <pc:picChg chg="add del mod">
          <ac:chgData name="Javier Cejudo Barcience" userId="9438ac5a-095a-408b-a8f1-ea0fce77b674" providerId="ADAL" clId="{DF5B4F24-A828-4EDB-8355-03F07CDAE614}" dt="2024-04-12T08:30:08.232" v="48" actId="478"/>
          <ac:picMkLst>
            <pc:docMk/>
            <pc:sldMk cId="788211777" sldId="508"/>
            <ac:picMk id="18" creationId="{F8B66ACA-DF4A-5B68-3FCB-E794DDC688A4}"/>
          </ac:picMkLst>
        </pc:picChg>
        <pc:picChg chg="add mod">
          <ac:chgData name="Javier Cejudo Barcience" userId="9438ac5a-095a-408b-a8f1-ea0fce77b674" providerId="ADAL" clId="{DF5B4F24-A828-4EDB-8355-03F07CDAE614}" dt="2024-04-12T09:27:07.693" v="792" actId="1036"/>
          <ac:picMkLst>
            <pc:docMk/>
            <pc:sldMk cId="788211777" sldId="508"/>
            <ac:picMk id="19" creationId="{A0AF1E88-684A-1649-BB9A-C906FB89EA42}"/>
          </ac:picMkLst>
        </pc:picChg>
      </pc:sldChg>
      <pc:sldChg chg="addSp delSp modSp add mod modTransition setBg">
        <pc:chgData name="Javier Cejudo Barcience" userId="9438ac5a-095a-408b-a8f1-ea0fce77b674" providerId="ADAL" clId="{DF5B4F24-A828-4EDB-8355-03F07CDAE614}" dt="2024-04-12T09:47:59.126" v="1232" actId="1076"/>
        <pc:sldMkLst>
          <pc:docMk/>
          <pc:sldMk cId="397460907" sldId="511"/>
        </pc:sldMkLst>
        <pc:spChg chg="add del mod">
          <ac:chgData name="Javier Cejudo Barcience" userId="9438ac5a-095a-408b-a8f1-ea0fce77b674" providerId="ADAL" clId="{DF5B4F24-A828-4EDB-8355-03F07CDAE614}" dt="2024-04-12T08:32:17.649" v="70" actId="478"/>
          <ac:spMkLst>
            <pc:docMk/>
            <pc:sldMk cId="397460907" sldId="511"/>
            <ac:spMk id="5" creationId="{1FFC3C2C-230B-3980-F0B8-62C6FA1E59A7}"/>
          </ac:spMkLst>
        </pc:spChg>
        <pc:spChg chg="add mod">
          <ac:chgData name="Javier Cejudo Barcience" userId="9438ac5a-095a-408b-a8f1-ea0fce77b674" providerId="ADAL" clId="{DF5B4F24-A828-4EDB-8355-03F07CDAE614}" dt="2024-04-12T08:37:47.861" v="233" actId="20577"/>
          <ac:spMkLst>
            <pc:docMk/>
            <pc:sldMk cId="397460907" sldId="511"/>
            <ac:spMk id="6" creationId="{B28C4F83-080E-8DE3-C0E0-E655632EBC94}"/>
          </ac:spMkLst>
        </pc:spChg>
        <pc:spChg chg="add mod">
          <ac:chgData name="Javier Cejudo Barcience" userId="9438ac5a-095a-408b-a8f1-ea0fce77b674" providerId="ADAL" clId="{DF5B4F24-A828-4EDB-8355-03F07CDAE614}" dt="2024-04-12T08:32:36.844" v="75"/>
          <ac:spMkLst>
            <pc:docMk/>
            <pc:sldMk cId="397460907" sldId="511"/>
            <ac:spMk id="7" creationId="{FCC1CE5A-F0BF-5A22-B9CA-3E4E9F67EDEB}"/>
          </ac:spMkLst>
        </pc:spChg>
        <pc:spChg chg="add mod">
          <ac:chgData name="Javier Cejudo Barcience" userId="9438ac5a-095a-408b-a8f1-ea0fce77b674" providerId="ADAL" clId="{DF5B4F24-A828-4EDB-8355-03F07CDAE614}" dt="2024-04-12T08:32:36.844" v="75"/>
          <ac:spMkLst>
            <pc:docMk/>
            <pc:sldMk cId="397460907" sldId="511"/>
            <ac:spMk id="8" creationId="{5D3EA8EA-77D0-B17B-CECB-0220ECB1FB7A}"/>
          </ac:spMkLst>
        </pc:spChg>
        <pc:spChg chg="del mod">
          <ac:chgData name="Javier Cejudo Barcience" userId="9438ac5a-095a-408b-a8f1-ea0fce77b674" providerId="ADAL" clId="{DF5B4F24-A828-4EDB-8355-03F07CDAE614}" dt="2024-04-12T08:32:15.608" v="69" actId="478"/>
          <ac:spMkLst>
            <pc:docMk/>
            <pc:sldMk cId="397460907" sldId="511"/>
            <ac:spMk id="10" creationId="{A92677D2-4951-9532-F924-0FA1391BC30A}"/>
          </ac:spMkLst>
        </pc:spChg>
        <pc:spChg chg="mod">
          <ac:chgData name="Javier Cejudo Barcience" userId="9438ac5a-095a-408b-a8f1-ea0fce77b674" providerId="ADAL" clId="{DF5B4F24-A828-4EDB-8355-03F07CDAE614}" dt="2024-04-12T08:34:49.587" v="128" actId="1038"/>
          <ac:spMkLst>
            <pc:docMk/>
            <pc:sldMk cId="397460907" sldId="511"/>
            <ac:spMk id="13" creationId="{3B6751AE-CA3C-A9FA-0F99-B69D429ABFF5}"/>
          </ac:spMkLst>
        </pc:spChg>
        <pc:spChg chg="mod">
          <ac:chgData name="Javier Cejudo Barcience" userId="9438ac5a-095a-408b-a8f1-ea0fce77b674" providerId="ADAL" clId="{DF5B4F24-A828-4EDB-8355-03F07CDAE614}" dt="2024-04-12T08:34:49.587" v="128" actId="1038"/>
          <ac:spMkLst>
            <pc:docMk/>
            <pc:sldMk cId="397460907" sldId="511"/>
            <ac:spMk id="14" creationId="{5F919B8E-C41B-7A11-36F6-D8AA95687C0A}"/>
          </ac:spMkLst>
        </pc:spChg>
        <pc:spChg chg="mod">
          <ac:chgData name="Javier Cejudo Barcience" userId="9438ac5a-095a-408b-a8f1-ea0fce77b674" providerId="ADAL" clId="{DF5B4F24-A828-4EDB-8355-03F07CDAE614}" dt="2024-04-12T08:34:49.587" v="128" actId="1038"/>
          <ac:spMkLst>
            <pc:docMk/>
            <pc:sldMk cId="397460907" sldId="511"/>
            <ac:spMk id="15" creationId="{6BFC61A7-06DA-1B64-C286-7AF0BC28FDB3}"/>
          </ac:spMkLst>
        </pc:spChg>
        <pc:spChg chg="mod">
          <ac:chgData name="Javier Cejudo Barcience" userId="9438ac5a-095a-408b-a8f1-ea0fce77b674" providerId="ADAL" clId="{DF5B4F24-A828-4EDB-8355-03F07CDAE614}" dt="2024-04-12T08:34:49.587" v="128" actId="1038"/>
          <ac:spMkLst>
            <pc:docMk/>
            <pc:sldMk cId="397460907" sldId="511"/>
            <ac:spMk id="16" creationId="{43CCC1B2-FB5E-C970-1E01-B70367FD6A95}"/>
          </ac:spMkLst>
        </pc:spChg>
        <pc:spChg chg="mod">
          <ac:chgData name="Javier Cejudo Barcience" userId="9438ac5a-095a-408b-a8f1-ea0fce77b674" providerId="ADAL" clId="{DF5B4F24-A828-4EDB-8355-03F07CDAE614}" dt="2024-04-12T08:34:55.917" v="129" actId="1076"/>
          <ac:spMkLst>
            <pc:docMk/>
            <pc:sldMk cId="397460907" sldId="511"/>
            <ac:spMk id="17" creationId="{69864D5C-DEBC-E555-D19D-7A92FF601938}"/>
          </ac:spMkLst>
        </pc:spChg>
        <pc:spChg chg="mod">
          <ac:chgData name="Javier Cejudo Barcience" userId="9438ac5a-095a-408b-a8f1-ea0fce77b674" providerId="ADAL" clId="{DF5B4F24-A828-4EDB-8355-03F07CDAE614}" dt="2024-04-12T09:03:02.282" v="471" actId="255"/>
          <ac:spMkLst>
            <pc:docMk/>
            <pc:sldMk cId="397460907" sldId="511"/>
            <ac:spMk id="18" creationId="{3B48707B-483B-107C-9C5A-0B797DD99090}"/>
          </ac:spMkLst>
        </pc:spChg>
        <pc:picChg chg="del">
          <ac:chgData name="Javier Cejudo Barcience" userId="9438ac5a-095a-408b-a8f1-ea0fce77b674" providerId="ADAL" clId="{DF5B4F24-A828-4EDB-8355-03F07CDAE614}" dt="2024-04-12T08:34:35.403" v="106" actId="478"/>
          <ac:picMkLst>
            <pc:docMk/>
            <pc:sldMk cId="397460907" sldId="511"/>
            <ac:picMk id="2" creationId="{CAFBA892-744D-6718-209B-F486ECC48391}"/>
          </ac:picMkLst>
        </pc:picChg>
        <pc:picChg chg="del">
          <ac:chgData name="Javier Cejudo Barcience" userId="9438ac5a-095a-408b-a8f1-ea0fce77b674" providerId="ADAL" clId="{DF5B4F24-A828-4EDB-8355-03F07CDAE614}" dt="2024-04-12T08:34:35.403" v="106" actId="478"/>
          <ac:picMkLst>
            <pc:docMk/>
            <pc:sldMk cId="397460907" sldId="511"/>
            <ac:picMk id="4" creationId="{BE902B98-DB57-268F-B8CA-F7F5723E561E}"/>
          </ac:picMkLst>
        </pc:picChg>
        <pc:picChg chg="add mod">
          <ac:chgData name="Javier Cejudo Barcience" userId="9438ac5a-095a-408b-a8f1-ea0fce77b674" providerId="ADAL" clId="{DF5B4F24-A828-4EDB-8355-03F07CDAE614}" dt="2024-04-12T08:32:36.844" v="75"/>
          <ac:picMkLst>
            <pc:docMk/>
            <pc:sldMk cId="397460907" sldId="511"/>
            <ac:picMk id="9" creationId="{C2AB8681-DF4D-6849-425D-AB4DA38AADC7}"/>
          </ac:picMkLst>
        </pc:picChg>
        <pc:picChg chg="add del mod">
          <ac:chgData name="Javier Cejudo Barcience" userId="9438ac5a-095a-408b-a8f1-ea0fce77b674" providerId="ADAL" clId="{DF5B4F24-A828-4EDB-8355-03F07CDAE614}" dt="2024-04-12T08:33:37.239" v="89" actId="478"/>
          <ac:picMkLst>
            <pc:docMk/>
            <pc:sldMk cId="397460907" sldId="511"/>
            <ac:picMk id="11" creationId="{57411631-FC30-5FE1-1CA1-0F4124AB3115}"/>
          </ac:picMkLst>
        </pc:picChg>
        <pc:picChg chg="add del mod ord modCrop">
          <ac:chgData name="Javier Cejudo Barcience" userId="9438ac5a-095a-408b-a8f1-ea0fce77b674" providerId="ADAL" clId="{DF5B4F24-A828-4EDB-8355-03F07CDAE614}" dt="2024-04-12T08:33:36.019" v="88" actId="21"/>
          <ac:picMkLst>
            <pc:docMk/>
            <pc:sldMk cId="397460907" sldId="511"/>
            <ac:picMk id="12" creationId="{01297DB8-7B91-FDCF-F839-94C86E619601}"/>
          </ac:picMkLst>
        </pc:picChg>
        <pc:picChg chg="add mod">
          <ac:chgData name="Javier Cejudo Barcience" userId="9438ac5a-095a-408b-a8f1-ea0fce77b674" providerId="ADAL" clId="{DF5B4F24-A828-4EDB-8355-03F07CDAE614}" dt="2024-04-12T09:47:59.126" v="1232" actId="1076"/>
          <ac:picMkLst>
            <pc:docMk/>
            <pc:sldMk cId="397460907" sldId="511"/>
            <ac:picMk id="19" creationId="{C6A0C1CF-A461-341B-6AC7-B41D14595D1E}"/>
          </ac:picMkLst>
        </pc:picChg>
        <pc:picChg chg="add mod">
          <ac:chgData name="Javier Cejudo Barcience" userId="9438ac5a-095a-408b-a8f1-ea0fce77b674" providerId="ADAL" clId="{DF5B4F24-A828-4EDB-8355-03F07CDAE614}" dt="2024-04-12T09:27:12.072" v="793"/>
          <ac:picMkLst>
            <pc:docMk/>
            <pc:sldMk cId="397460907" sldId="511"/>
            <ac:picMk id="20" creationId="{A295CCA6-0F5F-D513-8024-3EACC5542CD9}"/>
          </ac:picMkLst>
        </pc:picChg>
      </pc:sldChg>
      <pc:sldChg chg="addSp delSp modSp add mod modTransition setBg">
        <pc:chgData name="Javier Cejudo Barcience" userId="9438ac5a-095a-408b-a8f1-ea0fce77b674" providerId="ADAL" clId="{DF5B4F24-A828-4EDB-8355-03F07CDAE614}" dt="2024-04-12T09:27:16.997" v="795"/>
        <pc:sldMkLst>
          <pc:docMk/>
          <pc:sldMk cId="1920922392" sldId="521"/>
        </pc:sldMkLst>
        <pc:spChg chg="mod">
          <ac:chgData name="Javier Cejudo Barcience" userId="9438ac5a-095a-408b-a8f1-ea0fce77b674" providerId="ADAL" clId="{DF5B4F24-A828-4EDB-8355-03F07CDAE614}" dt="2024-04-12T08:39:11.254" v="246" actId="2711"/>
          <ac:spMkLst>
            <pc:docMk/>
            <pc:sldMk cId="1920922392" sldId="521"/>
            <ac:spMk id="3" creationId="{B97B937C-82AB-EA04-041B-21F3F451C225}"/>
          </ac:spMkLst>
        </pc:spChg>
        <pc:spChg chg="mod">
          <ac:chgData name="Javier Cejudo Barcience" userId="9438ac5a-095a-408b-a8f1-ea0fce77b674" providerId="ADAL" clId="{DF5B4F24-A828-4EDB-8355-03F07CDAE614}" dt="2024-04-12T08:39:18.678" v="247" actId="1076"/>
          <ac:spMkLst>
            <pc:docMk/>
            <pc:sldMk cId="1920922392" sldId="521"/>
            <ac:spMk id="6" creationId="{29EA41C5-654A-0D1B-D73A-0546482681EF}"/>
          </ac:spMkLst>
        </pc:spChg>
        <pc:spChg chg="mod">
          <ac:chgData name="Javier Cejudo Barcience" userId="9438ac5a-095a-408b-a8f1-ea0fce77b674" providerId="ADAL" clId="{DF5B4F24-A828-4EDB-8355-03F07CDAE614}" dt="2024-04-12T08:39:18.678" v="247" actId="1076"/>
          <ac:spMkLst>
            <pc:docMk/>
            <pc:sldMk cId="1920922392" sldId="521"/>
            <ac:spMk id="7" creationId="{EACC273C-431D-C0DF-1E67-00B58EE1897D}"/>
          </ac:spMkLst>
        </pc:spChg>
        <pc:spChg chg="mod">
          <ac:chgData name="Javier Cejudo Barcience" userId="9438ac5a-095a-408b-a8f1-ea0fce77b674" providerId="ADAL" clId="{DF5B4F24-A828-4EDB-8355-03F07CDAE614}" dt="2024-04-12T08:39:18.678" v="247" actId="1076"/>
          <ac:spMkLst>
            <pc:docMk/>
            <pc:sldMk cId="1920922392" sldId="521"/>
            <ac:spMk id="8" creationId="{95B39B77-F074-C5B8-8F5A-098661DB5905}"/>
          </ac:spMkLst>
        </pc:spChg>
        <pc:spChg chg="add mod">
          <ac:chgData name="Javier Cejudo Barcience" userId="9438ac5a-095a-408b-a8f1-ea0fce77b674" providerId="ADAL" clId="{DF5B4F24-A828-4EDB-8355-03F07CDAE614}" dt="2024-04-12T08:38:34.343" v="238"/>
          <ac:spMkLst>
            <pc:docMk/>
            <pc:sldMk cId="1920922392" sldId="521"/>
            <ac:spMk id="9" creationId="{A9E3B189-959E-93DF-D044-43452251F8E3}"/>
          </ac:spMkLst>
        </pc:spChg>
        <pc:spChg chg="del mod">
          <ac:chgData name="Javier Cejudo Barcience" userId="9438ac5a-095a-408b-a8f1-ea0fce77b674" providerId="ADAL" clId="{DF5B4F24-A828-4EDB-8355-03F07CDAE614}" dt="2024-04-12T08:38:40.955" v="239" actId="478"/>
          <ac:spMkLst>
            <pc:docMk/>
            <pc:sldMk cId="1920922392" sldId="521"/>
            <ac:spMk id="10" creationId="{A92677D2-4951-9532-F924-0FA1391BC30A}"/>
          </ac:spMkLst>
        </pc:spChg>
        <pc:spChg chg="add mod">
          <ac:chgData name="Javier Cejudo Barcience" userId="9438ac5a-095a-408b-a8f1-ea0fce77b674" providerId="ADAL" clId="{DF5B4F24-A828-4EDB-8355-03F07CDAE614}" dt="2024-04-12T08:38:48.374" v="240"/>
          <ac:spMkLst>
            <pc:docMk/>
            <pc:sldMk cId="1920922392" sldId="521"/>
            <ac:spMk id="11" creationId="{80CAEC56-58B2-0EA3-187F-3BA8958D6E65}"/>
          </ac:spMkLst>
        </pc:spChg>
        <pc:spChg chg="add mod">
          <ac:chgData name="Javier Cejudo Barcience" userId="9438ac5a-095a-408b-a8f1-ea0fce77b674" providerId="ADAL" clId="{DF5B4F24-A828-4EDB-8355-03F07CDAE614}" dt="2024-04-12T08:38:48.374" v="240"/>
          <ac:spMkLst>
            <pc:docMk/>
            <pc:sldMk cId="1920922392" sldId="521"/>
            <ac:spMk id="12" creationId="{4E6EEBD9-894C-2313-01E1-C813B81209BD}"/>
          </ac:spMkLst>
        </pc:spChg>
        <pc:picChg chg="del">
          <ac:chgData name="Javier Cejudo Barcience" userId="9438ac5a-095a-408b-a8f1-ea0fce77b674" providerId="ADAL" clId="{DF5B4F24-A828-4EDB-8355-03F07CDAE614}" dt="2024-04-12T08:38:54.377" v="242" actId="478"/>
          <ac:picMkLst>
            <pc:docMk/>
            <pc:sldMk cId="1920922392" sldId="521"/>
            <ac:picMk id="2" creationId="{CAFBA892-744D-6718-209B-F486ECC48391}"/>
          </ac:picMkLst>
        </pc:picChg>
        <pc:picChg chg="del">
          <ac:chgData name="Javier Cejudo Barcience" userId="9438ac5a-095a-408b-a8f1-ea0fce77b674" providerId="ADAL" clId="{DF5B4F24-A828-4EDB-8355-03F07CDAE614}" dt="2024-04-12T08:38:54.377" v="242" actId="478"/>
          <ac:picMkLst>
            <pc:docMk/>
            <pc:sldMk cId="1920922392" sldId="521"/>
            <ac:picMk id="4" creationId="{BE902B98-DB57-268F-B8CA-F7F5723E561E}"/>
          </ac:picMkLst>
        </pc:picChg>
        <pc:picChg chg="mod">
          <ac:chgData name="Javier Cejudo Barcience" userId="9438ac5a-095a-408b-a8f1-ea0fce77b674" providerId="ADAL" clId="{DF5B4F24-A828-4EDB-8355-03F07CDAE614}" dt="2024-04-12T08:39:02.238" v="244" actId="1076"/>
          <ac:picMkLst>
            <pc:docMk/>
            <pc:sldMk cId="1920922392" sldId="521"/>
            <ac:picMk id="5" creationId="{8F21734B-4F2B-BFD5-D820-50AAF2C162E8}"/>
          </ac:picMkLst>
        </pc:picChg>
        <pc:picChg chg="add mod">
          <ac:chgData name="Javier Cejudo Barcience" userId="9438ac5a-095a-408b-a8f1-ea0fce77b674" providerId="ADAL" clId="{DF5B4F24-A828-4EDB-8355-03F07CDAE614}" dt="2024-04-12T08:40:03.246" v="252"/>
          <ac:picMkLst>
            <pc:docMk/>
            <pc:sldMk cId="1920922392" sldId="521"/>
            <ac:picMk id="13" creationId="{9C3E84B8-2A36-8C21-D36D-95B70784CCB2}"/>
          </ac:picMkLst>
        </pc:picChg>
        <pc:picChg chg="add mod">
          <ac:chgData name="Javier Cejudo Barcience" userId="9438ac5a-095a-408b-a8f1-ea0fce77b674" providerId="ADAL" clId="{DF5B4F24-A828-4EDB-8355-03F07CDAE614}" dt="2024-04-12T09:27:16.997" v="795"/>
          <ac:picMkLst>
            <pc:docMk/>
            <pc:sldMk cId="1920922392" sldId="521"/>
            <ac:picMk id="14" creationId="{DE16E371-7D55-9075-ADAB-26DB4212F4D3}"/>
          </ac:picMkLst>
        </pc:picChg>
      </pc:sldChg>
      <pc:sldChg chg="addSp delSp modSp add del mod modTransition setBg">
        <pc:chgData name="Javier Cejudo Barcience" userId="9438ac5a-095a-408b-a8f1-ea0fce77b674" providerId="ADAL" clId="{DF5B4F24-A828-4EDB-8355-03F07CDAE614}" dt="2024-04-12T08:46:00.259" v="328" actId="47"/>
        <pc:sldMkLst>
          <pc:docMk/>
          <pc:sldMk cId="1915783171" sldId="522"/>
        </pc:sldMkLst>
        <pc:spChg chg="add mod">
          <ac:chgData name="Javier Cejudo Barcience" userId="9438ac5a-095a-408b-a8f1-ea0fce77b674" providerId="ADAL" clId="{DF5B4F24-A828-4EDB-8355-03F07CDAE614}" dt="2024-04-12T08:39:58.016" v="251"/>
          <ac:spMkLst>
            <pc:docMk/>
            <pc:sldMk cId="1915783171" sldId="522"/>
            <ac:spMk id="3" creationId="{04EACB0B-D5D0-BA8E-D4DE-FF5BB5EDC694}"/>
          </ac:spMkLst>
        </pc:spChg>
        <pc:spChg chg="add mod">
          <ac:chgData name="Javier Cejudo Barcience" userId="9438ac5a-095a-408b-a8f1-ea0fce77b674" providerId="ADAL" clId="{DF5B4F24-A828-4EDB-8355-03F07CDAE614}" dt="2024-04-12T08:39:58.016" v="251"/>
          <ac:spMkLst>
            <pc:docMk/>
            <pc:sldMk cId="1915783171" sldId="522"/>
            <ac:spMk id="5" creationId="{C9C0302A-85ED-9612-DF0C-AE894E8DA7B2}"/>
          </ac:spMkLst>
        </pc:spChg>
        <pc:spChg chg="add mod">
          <ac:chgData name="Javier Cejudo Barcience" userId="9438ac5a-095a-408b-a8f1-ea0fce77b674" providerId="ADAL" clId="{DF5B4F24-A828-4EDB-8355-03F07CDAE614}" dt="2024-04-12T08:39:58.016" v="251"/>
          <ac:spMkLst>
            <pc:docMk/>
            <pc:sldMk cId="1915783171" sldId="522"/>
            <ac:spMk id="6" creationId="{CC018A99-F241-36CD-EE89-8229E502EDDD}"/>
          </ac:spMkLst>
        </pc:spChg>
        <pc:spChg chg="mod">
          <ac:chgData name="Javier Cejudo Barcience" userId="9438ac5a-095a-408b-a8f1-ea0fce77b674" providerId="ADAL" clId="{DF5B4F24-A828-4EDB-8355-03F07CDAE614}" dt="2024-04-12T08:40:52.959" v="288" actId="1038"/>
          <ac:spMkLst>
            <pc:docMk/>
            <pc:sldMk cId="1915783171" sldId="522"/>
            <ac:spMk id="9" creationId="{73F7FD11-8AD7-2B63-B07D-806240DD8D98}"/>
          </ac:spMkLst>
        </pc:spChg>
        <pc:spChg chg="del mod">
          <ac:chgData name="Javier Cejudo Barcience" userId="9438ac5a-095a-408b-a8f1-ea0fce77b674" providerId="ADAL" clId="{DF5B4F24-A828-4EDB-8355-03F07CDAE614}" dt="2024-04-12T08:39:34.548" v="248" actId="478"/>
          <ac:spMkLst>
            <pc:docMk/>
            <pc:sldMk cId="1915783171" sldId="522"/>
            <ac:spMk id="10" creationId="{A92677D2-4951-9532-F924-0FA1391BC30A}"/>
          </ac:spMkLst>
        </pc:spChg>
        <pc:spChg chg="mod">
          <ac:chgData name="Javier Cejudo Barcience" userId="9438ac5a-095a-408b-a8f1-ea0fce77b674" providerId="ADAL" clId="{DF5B4F24-A828-4EDB-8355-03F07CDAE614}" dt="2024-04-12T08:41:08.476" v="289" actId="2711"/>
          <ac:spMkLst>
            <pc:docMk/>
            <pc:sldMk cId="1915783171" sldId="522"/>
            <ac:spMk id="11" creationId="{4C580CA0-44C0-0E66-1142-F5523342911C}"/>
          </ac:spMkLst>
        </pc:spChg>
        <pc:spChg chg="mod">
          <ac:chgData name="Javier Cejudo Barcience" userId="9438ac5a-095a-408b-a8f1-ea0fce77b674" providerId="ADAL" clId="{DF5B4F24-A828-4EDB-8355-03F07CDAE614}" dt="2024-04-12T08:41:13.634" v="290" actId="1076"/>
          <ac:spMkLst>
            <pc:docMk/>
            <pc:sldMk cId="1915783171" sldId="522"/>
            <ac:spMk id="12" creationId="{4C1F6C1F-38FF-914F-24FD-B29216FE8830}"/>
          </ac:spMkLst>
        </pc:spChg>
        <pc:spChg chg="mod">
          <ac:chgData name="Javier Cejudo Barcience" userId="9438ac5a-095a-408b-a8f1-ea0fce77b674" providerId="ADAL" clId="{DF5B4F24-A828-4EDB-8355-03F07CDAE614}" dt="2024-04-12T08:40:52.959" v="288" actId="1038"/>
          <ac:spMkLst>
            <pc:docMk/>
            <pc:sldMk cId="1915783171" sldId="522"/>
            <ac:spMk id="13" creationId="{0A1696F0-9625-8BEF-17C7-841D420826D5}"/>
          </ac:spMkLst>
        </pc:spChg>
        <pc:picChg chg="del">
          <ac:chgData name="Javier Cejudo Barcience" userId="9438ac5a-095a-408b-a8f1-ea0fce77b674" providerId="ADAL" clId="{DF5B4F24-A828-4EDB-8355-03F07CDAE614}" dt="2024-04-12T08:39:38.858" v="249" actId="478"/>
          <ac:picMkLst>
            <pc:docMk/>
            <pc:sldMk cId="1915783171" sldId="522"/>
            <ac:picMk id="2" creationId="{CAFBA892-744D-6718-209B-F486ECC48391}"/>
          </ac:picMkLst>
        </pc:picChg>
        <pc:picChg chg="del">
          <ac:chgData name="Javier Cejudo Barcience" userId="9438ac5a-095a-408b-a8f1-ea0fce77b674" providerId="ADAL" clId="{DF5B4F24-A828-4EDB-8355-03F07CDAE614}" dt="2024-04-12T08:39:38.858" v="249" actId="478"/>
          <ac:picMkLst>
            <pc:docMk/>
            <pc:sldMk cId="1915783171" sldId="522"/>
            <ac:picMk id="4" creationId="{BE902B98-DB57-268F-B8CA-F7F5723E561E}"/>
          </ac:picMkLst>
        </pc:picChg>
        <pc:picChg chg="add mod">
          <ac:chgData name="Javier Cejudo Barcience" userId="9438ac5a-095a-408b-a8f1-ea0fce77b674" providerId="ADAL" clId="{DF5B4F24-A828-4EDB-8355-03F07CDAE614}" dt="2024-04-12T08:40:09.866" v="253"/>
          <ac:picMkLst>
            <pc:docMk/>
            <pc:sldMk cId="1915783171" sldId="522"/>
            <ac:picMk id="7" creationId="{A6BD583E-57D7-8E6E-9081-5CE08A0BD043}"/>
          </ac:picMkLst>
        </pc:picChg>
        <pc:picChg chg="add del mod">
          <ac:chgData name="Javier Cejudo Barcience" userId="9438ac5a-095a-408b-a8f1-ea0fce77b674" providerId="ADAL" clId="{DF5B4F24-A828-4EDB-8355-03F07CDAE614}" dt="2024-04-12T08:40:43.791" v="263" actId="478"/>
          <ac:picMkLst>
            <pc:docMk/>
            <pc:sldMk cId="1915783171" sldId="522"/>
            <ac:picMk id="8" creationId="{5B7716EC-B6E3-BFE9-9386-C4734673E47C}"/>
          </ac:picMkLst>
        </pc:picChg>
        <pc:picChg chg="del mod ord modCrop">
          <ac:chgData name="Javier Cejudo Barcience" userId="9438ac5a-095a-408b-a8f1-ea0fce77b674" providerId="ADAL" clId="{DF5B4F24-A828-4EDB-8355-03F07CDAE614}" dt="2024-04-12T08:40:42.683" v="262" actId="21"/>
          <ac:picMkLst>
            <pc:docMk/>
            <pc:sldMk cId="1915783171" sldId="522"/>
            <ac:picMk id="14" creationId="{E3321491-1DC3-8E36-3F5C-2513ADDA34BB}"/>
          </ac:picMkLst>
        </pc:picChg>
        <pc:picChg chg="add mod">
          <ac:chgData name="Javier Cejudo Barcience" userId="9438ac5a-095a-408b-a8f1-ea0fce77b674" providerId="ADAL" clId="{DF5B4F24-A828-4EDB-8355-03F07CDAE614}" dt="2024-04-12T08:40:44.191" v="264"/>
          <ac:picMkLst>
            <pc:docMk/>
            <pc:sldMk cId="1915783171" sldId="522"/>
            <ac:picMk id="15" creationId="{B04AF0E6-F3D0-EA85-9CF6-73F444B86D1F}"/>
          </ac:picMkLst>
        </pc:picChg>
      </pc:sldChg>
      <pc:sldChg chg="addSp delSp modSp add mod modTransition setBg">
        <pc:chgData name="Javier Cejudo Barcience" userId="9438ac5a-095a-408b-a8f1-ea0fce77b674" providerId="ADAL" clId="{DF5B4F24-A828-4EDB-8355-03F07CDAE614}" dt="2024-04-12T09:53:24.810" v="1287" actId="1076"/>
        <pc:sldMkLst>
          <pc:docMk/>
          <pc:sldMk cId="2547121904" sldId="524"/>
        </pc:sldMkLst>
        <pc:spChg chg="mod">
          <ac:chgData name="Javier Cejudo Barcience" userId="9438ac5a-095a-408b-a8f1-ea0fce77b674" providerId="ADAL" clId="{DF5B4F24-A828-4EDB-8355-03F07CDAE614}" dt="2024-04-12T09:15:58.704" v="642" actId="1076"/>
          <ac:spMkLst>
            <pc:docMk/>
            <pc:sldMk cId="2547121904" sldId="524"/>
            <ac:spMk id="3" creationId="{33CC4BC4-5AE6-9E81-1757-57E95AF86875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5" creationId="{120E5FE9-728F-AFD5-9F02-D0215196CA3C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6" creationId="{DA51D881-B1A8-55BD-0C18-484C69AE1426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7" creationId="{9A4910BE-F4B1-9AF3-108B-F27FC3E51158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8" creationId="{054E405F-0135-498C-9B54-4F0E53BB71B9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9" creationId="{ABB8714E-D24F-9E19-77ED-B669FFD7766E}"/>
          </ac:spMkLst>
        </pc:spChg>
        <pc:spChg chg="del mod">
          <ac:chgData name="Javier Cejudo Barcience" userId="9438ac5a-095a-408b-a8f1-ea0fce77b674" providerId="ADAL" clId="{DF5B4F24-A828-4EDB-8355-03F07CDAE614}" dt="2024-04-12T08:35:14.891" v="130" actId="478"/>
          <ac:spMkLst>
            <pc:docMk/>
            <pc:sldMk cId="2547121904" sldId="524"/>
            <ac:spMk id="10" creationId="{A92677D2-4951-9532-F924-0FA1391BC30A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11" creationId="{FE74A1F1-EC4B-EFE8-D40E-04F502EBB3A3}"/>
          </ac:spMkLst>
        </pc:spChg>
        <pc:spChg chg="add mod">
          <ac:chgData name="Javier Cejudo Barcience" userId="9438ac5a-095a-408b-a8f1-ea0fce77b674" providerId="ADAL" clId="{DF5B4F24-A828-4EDB-8355-03F07CDAE614}" dt="2024-04-12T08:38:07.697" v="235"/>
          <ac:spMkLst>
            <pc:docMk/>
            <pc:sldMk cId="2547121904" sldId="524"/>
            <ac:spMk id="12" creationId="{FBEB1357-E6A2-5CB5-E63E-31FC65A8ED0D}"/>
          </ac:spMkLst>
        </pc:spChg>
        <pc:spChg chg="add mod">
          <ac:chgData name="Javier Cejudo Barcience" userId="9438ac5a-095a-408b-a8f1-ea0fce77b674" providerId="ADAL" clId="{DF5B4F24-A828-4EDB-8355-03F07CDAE614}" dt="2024-04-12T08:35:16.533" v="131"/>
          <ac:spMkLst>
            <pc:docMk/>
            <pc:sldMk cId="2547121904" sldId="524"/>
            <ac:spMk id="13" creationId="{FDFD6632-D612-34E6-A3CB-FF1F2DED4AC5}"/>
          </ac:spMkLst>
        </pc:spChg>
        <pc:spChg chg="add mod">
          <ac:chgData name="Javier Cejudo Barcience" userId="9438ac5a-095a-408b-a8f1-ea0fce77b674" providerId="ADAL" clId="{DF5B4F24-A828-4EDB-8355-03F07CDAE614}" dt="2024-04-12T08:35:16.533" v="131"/>
          <ac:spMkLst>
            <pc:docMk/>
            <pc:sldMk cId="2547121904" sldId="524"/>
            <ac:spMk id="14" creationId="{1869BC17-5D6D-1472-3626-7C7B9E343D9D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19" creationId="{70C20883-24E4-E440-5F4B-1F6CC7DE7586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20" creationId="{ADD9DAE2-3C5A-B975-7476-606DD0833BCC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21" creationId="{35272B6F-750E-C2D2-F682-8AD222E64B3B}"/>
          </ac:spMkLst>
        </pc:spChg>
        <pc:spChg chg="mod">
          <ac:chgData name="Javier Cejudo Barcience" userId="9438ac5a-095a-408b-a8f1-ea0fce77b674" providerId="ADAL" clId="{DF5B4F24-A828-4EDB-8355-03F07CDAE614}" dt="2024-04-12T09:15:54.576" v="641" actId="1038"/>
          <ac:spMkLst>
            <pc:docMk/>
            <pc:sldMk cId="2547121904" sldId="524"/>
            <ac:spMk id="22" creationId="{81F2C296-F942-9F82-DEAB-3D636E4B7AED}"/>
          </ac:spMkLst>
        </pc:spChg>
        <pc:picChg chg="del">
          <ac:chgData name="Javier Cejudo Barcience" userId="9438ac5a-095a-408b-a8f1-ea0fce77b674" providerId="ADAL" clId="{DF5B4F24-A828-4EDB-8355-03F07CDAE614}" dt="2024-04-12T08:35:21.391" v="132" actId="478"/>
          <ac:picMkLst>
            <pc:docMk/>
            <pc:sldMk cId="2547121904" sldId="524"/>
            <ac:picMk id="2" creationId="{CAFBA892-744D-6718-209B-F486ECC48391}"/>
          </ac:picMkLst>
        </pc:picChg>
        <pc:picChg chg="del">
          <ac:chgData name="Javier Cejudo Barcience" userId="9438ac5a-095a-408b-a8f1-ea0fce77b674" providerId="ADAL" clId="{DF5B4F24-A828-4EDB-8355-03F07CDAE614}" dt="2024-04-12T08:35:21.391" v="132" actId="478"/>
          <ac:picMkLst>
            <pc:docMk/>
            <pc:sldMk cId="2547121904" sldId="524"/>
            <ac:picMk id="4" creationId="{BE902B98-DB57-268F-B8CA-F7F5723E561E}"/>
          </ac:picMkLst>
        </pc:picChg>
        <pc:picChg chg="add mod">
          <ac:chgData name="Javier Cejudo Barcience" userId="9438ac5a-095a-408b-a8f1-ea0fce77b674" providerId="ADAL" clId="{DF5B4F24-A828-4EDB-8355-03F07CDAE614}" dt="2024-04-12T08:35:16.533" v="131"/>
          <ac:picMkLst>
            <pc:docMk/>
            <pc:sldMk cId="2547121904" sldId="524"/>
            <ac:picMk id="15" creationId="{6BD141F1-7429-E197-C2DC-5304B9CDEEA1}"/>
          </ac:picMkLst>
        </pc:picChg>
        <pc:picChg chg="add del mod">
          <ac:chgData name="Javier Cejudo Barcience" userId="9438ac5a-095a-408b-a8f1-ea0fce77b674" providerId="ADAL" clId="{DF5B4F24-A828-4EDB-8355-03F07CDAE614}" dt="2024-04-12T08:36:07.542" v="143" actId="478"/>
          <ac:picMkLst>
            <pc:docMk/>
            <pc:sldMk cId="2547121904" sldId="524"/>
            <ac:picMk id="16" creationId="{14F08C7D-AA20-7742-0E9E-BBFCAAA8EB28}"/>
          </ac:picMkLst>
        </pc:picChg>
        <pc:picChg chg="add mod">
          <ac:chgData name="Javier Cejudo Barcience" userId="9438ac5a-095a-408b-a8f1-ea0fce77b674" providerId="ADAL" clId="{DF5B4F24-A828-4EDB-8355-03F07CDAE614}" dt="2024-04-12T09:53:24.810" v="1287" actId="1076"/>
          <ac:picMkLst>
            <pc:docMk/>
            <pc:sldMk cId="2547121904" sldId="524"/>
            <ac:picMk id="17" creationId="{0E29FB20-3A0A-38B8-CE0F-6425235AF179}"/>
          </ac:picMkLst>
        </pc:picChg>
        <pc:picChg chg="add mod">
          <ac:chgData name="Javier Cejudo Barcience" userId="9438ac5a-095a-408b-a8f1-ea0fce77b674" providerId="ADAL" clId="{DF5B4F24-A828-4EDB-8355-03F07CDAE614}" dt="2024-04-12T09:27:14.777" v="794"/>
          <ac:picMkLst>
            <pc:docMk/>
            <pc:sldMk cId="2547121904" sldId="524"/>
            <ac:picMk id="18" creationId="{B90311BA-0735-EB84-E7B2-6F8AC6583E4E}"/>
          </ac:picMkLst>
        </pc:picChg>
        <pc:picChg chg="del mod ord modCrop">
          <ac:chgData name="Javier Cejudo Barcience" userId="9438ac5a-095a-408b-a8f1-ea0fce77b674" providerId="ADAL" clId="{DF5B4F24-A828-4EDB-8355-03F07CDAE614}" dt="2024-04-12T08:36:06.191" v="142" actId="21"/>
          <ac:picMkLst>
            <pc:docMk/>
            <pc:sldMk cId="2547121904" sldId="524"/>
            <ac:picMk id="23" creationId="{B28E367A-D73C-A383-B42E-42E8D9761C30}"/>
          </ac:picMkLst>
        </pc:picChg>
      </pc:sldChg>
      <pc:sldChg chg="addSp delSp modSp add mod">
        <pc:chgData name="Javier Cejudo Barcience" userId="9438ac5a-095a-408b-a8f1-ea0fce77b674" providerId="ADAL" clId="{DF5B4F24-A828-4EDB-8355-03F07CDAE614}" dt="2024-04-12T09:47:35.134" v="1229" actId="1076"/>
        <pc:sldMkLst>
          <pc:docMk/>
          <pc:sldMk cId="2059857858" sldId="525"/>
        </pc:sldMkLst>
        <pc:spChg chg="del">
          <ac:chgData name="Javier Cejudo Barcience" userId="9438ac5a-095a-408b-a8f1-ea0fce77b674" providerId="ADAL" clId="{DF5B4F24-A828-4EDB-8355-03F07CDAE614}" dt="2024-04-12T09:47:02.608" v="1185" actId="478"/>
          <ac:spMkLst>
            <pc:docMk/>
            <pc:sldMk cId="2059857858" sldId="525"/>
            <ac:spMk id="2" creationId="{1CE2DCD6-D8DE-C550-52D3-9044602F6C52}"/>
          </ac:spMkLst>
        </pc:spChg>
        <pc:spChg chg="add mod">
          <ac:chgData name="Javier Cejudo Barcience" userId="9438ac5a-095a-408b-a8f1-ea0fce77b674" providerId="ADAL" clId="{DF5B4F24-A828-4EDB-8355-03F07CDAE614}" dt="2024-04-12T09:47:35.134" v="1229" actId="1076"/>
          <ac:spMkLst>
            <pc:docMk/>
            <pc:sldMk cId="2059857858" sldId="525"/>
            <ac:spMk id="3" creationId="{5B50976C-8245-6FA6-8982-C2748D74104D}"/>
          </ac:spMkLst>
        </pc:spChg>
        <pc:spChg chg="del">
          <ac:chgData name="Javier Cejudo Barcience" userId="9438ac5a-095a-408b-a8f1-ea0fce77b674" providerId="ADAL" clId="{DF5B4F24-A828-4EDB-8355-03F07CDAE614}" dt="2024-04-12T09:47:29.621" v="1228" actId="478"/>
          <ac:spMkLst>
            <pc:docMk/>
            <pc:sldMk cId="2059857858" sldId="525"/>
            <ac:spMk id="9" creationId="{940E88F0-904E-7B60-2927-6CCB0A03AA1E}"/>
          </ac:spMkLst>
        </pc:spChg>
      </pc:sldChg>
      <pc:sldMasterChg chg="modSldLayout">
        <pc:chgData name="Javier Cejudo Barcience" userId="9438ac5a-095a-408b-a8f1-ea0fce77b674" providerId="ADAL" clId="{DF5B4F24-A828-4EDB-8355-03F07CDAE614}" dt="2024-04-12T08:32:33.091" v="74" actId="478"/>
        <pc:sldMasterMkLst>
          <pc:docMk/>
          <pc:sldMasterMk cId="20330665" sldId="2147483648"/>
        </pc:sldMasterMkLst>
        <pc:sldLayoutChg chg="delSp mod">
          <pc:chgData name="Javier Cejudo Barcience" userId="9438ac5a-095a-408b-a8f1-ea0fce77b674" providerId="ADAL" clId="{DF5B4F24-A828-4EDB-8355-03F07CDAE614}" dt="2024-04-12T08:32:33.091" v="74" actId="478"/>
          <pc:sldLayoutMkLst>
            <pc:docMk/>
            <pc:sldMasterMk cId="20330665" sldId="2147483648"/>
            <pc:sldLayoutMk cId="1417369594" sldId="2147483661"/>
          </pc:sldLayoutMkLst>
          <pc:spChg chg="del">
            <ac:chgData name="Javier Cejudo Barcience" userId="9438ac5a-095a-408b-a8f1-ea0fce77b674" providerId="ADAL" clId="{DF5B4F24-A828-4EDB-8355-03F07CDAE614}" dt="2024-04-12T08:32:29.069" v="71" actId="478"/>
            <ac:spMkLst>
              <pc:docMk/>
              <pc:sldMasterMk cId="20330665" sldId="2147483648"/>
              <pc:sldLayoutMk cId="1417369594" sldId="2147483661"/>
              <ac:spMk id="27" creationId="{00000000-0000-0000-0000-000000000000}"/>
            </ac:spMkLst>
          </pc:spChg>
          <pc:spChg chg="del">
            <ac:chgData name="Javier Cejudo Barcience" userId="9438ac5a-095a-408b-a8f1-ea0fce77b674" providerId="ADAL" clId="{DF5B4F24-A828-4EDB-8355-03F07CDAE614}" dt="2024-04-12T08:32:30.124" v="72" actId="478"/>
            <ac:spMkLst>
              <pc:docMk/>
              <pc:sldMasterMk cId="20330665" sldId="2147483648"/>
              <pc:sldLayoutMk cId="1417369594" sldId="2147483661"/>
              <ac:spMk id="28" creationId="{00000000-0000-0000-0000-000000000000}"/>
            </ac:spMkLst>
          </pc:spChg>
          <pc:spChg chg="del">
            <ac:chgData name="Javier Cejudo Barcience" userId="9438ac5a-095a-408b-a8f1-ea0fce77b674" providerId="ADAL" clId="{DF5B4F24-A828-4EDB-8355-03F07CDAE614}" dt="2024-04-12T08:32:33.091" v="74" actId="478"/>
            <ac:spMkLst>
              <pc:docMk/>
              <pc:sldMasterMk cId="20330665" sldId="2147483648"/>
              <pc:sldLayoutMk cId="1417369594" sldId="2147483661"/>
              <ac:spMk id="29" creationId="{00000000-0000-0000-0000-000000000000}"/>
            </ac:spMkLst>
          </pc:spChg>
          <pc:spChg chg="del">
            <ac:chgData name="Javier Cejudo Barcience" userId="9438ac5a-095a-408b-a8f1-ea0fce77b674" providerId="ADAL" clId="{DF5B4F24-A828-4EDB-8355-03F07CDAE614}" dt="2024-04-12T08:32:32.254" v="73" actId="478"/>
            <ac:spMkLst>
              <pc:docMk/>
              <pc:sldMasterMk cId="20330665" sldId="2147483648"/>
              <pc:sldLayoutMk cId="1417369594" sldId="2147483661"/>
              <ac:spMk id="30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764D6-C93E-449F-8EBA-06A9A4B11014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3E442-B32F-45D8-A912-A0054F554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654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526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885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00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270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554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889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67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6FF975-FBE2-A52F-B600-0D9CE0582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194" y="4797425"/>
            <a:ext cx="5486400" cy="3600450"/>
          </a:xfr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7822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6611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5710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9879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723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223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932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54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0A9A6-9ECA-9697-2472-6149F4B83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7F50EC-70AC-7BE1-292B-9110F6258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FB9A2-19CB-4EDA-F08C-3A2E1012A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9394C4-C2CA-4DFF-E1C0-82EA97B7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E5D7F4-D48C-44B9-DC55-79E00187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904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BF88C-6CF4-B9C5-1ED3-6E1DCC99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77EE583-A1C4-81D4-1378-048D39F20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1556D4-0312-C197-D363-CE27095B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4713AC-3E21-DCA3-F5B0-9EE34456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F9F9F9-71AB-B8EE-DEFD-F09DF27E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67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9F29D0E-8625-8F24-4DE0-BF24D2043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CC1536-215E-4E2E-9D48-F332EEBA7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2D8F1-7E12-15F3-29CE-005300AD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B52C5A-3DD2-6E73-CCE0-21F1A43A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EFD084-4AAD-166D-7D07-5A4F9C17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0730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906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s" smtClean="0"/>
              <a:pPr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41736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A9288-574C-284B-135D-2113F845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75B57C-348F-B181-EE13-C901A2D42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B72567-CB20-5DBF-A8A3-6E501BE0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EEAF80-A61D-4A86-6C19-25B1B569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AE18B8-7A9C-72B4-F20A-8A41D96F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90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26D6C-B7D9-BB0C-C845-A107A9BA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D8EBDB-6D6B-E46C-BF9A-E9B45DDB4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B96F26-00A9-82AB-4035-91ED297C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0642B8-0E0E-813D-31B7-4A13D609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A285B9-E756-1885-EEF9-C29959D8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1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3B345-63A8-88DA-7E58-087857C8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D2DC09-099B-4E0C-F3D8-A16CCF8C6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F203F5-4E3F-00BB-FF99-7B723B54E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2AFC35-65EB-FA86-A07E-F926F984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9C2978-6A2E-FB8D-A24D-386F36E6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CBEB56-5D80-6648-6497-150F6455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53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1B8C91-650D-D751-149C-58F84D84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75673F-107B-F8B8-560A-257D3625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F612A2-3798-8453-6D4B-C4CCB9ACF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597D3A-9917-1C21-FECC-920F5DC98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DE78A5F-399C-1EA9-2471-12BCBB08F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74C6B4-B830-A595-02A1-127AA39A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C32453-8DC9-567D-974F-D67E8C2C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48A6B2-298E-B7A7-A24D-2F0498C3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99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06585-6F42-54DE-6245-FC3978B96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FC8F977-66BE-888C-E94B-DFF19325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DA1BCB-41DA-E360-1074-BADA0815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AB41BB-0DC3-2B4B-0D35-A16EED7D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74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1C152B-28FA-ABA9-0EAD-7315A73F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B7FDCD-D7B9-4D9A-25E6-BA8FA9B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251AA0-95D5-C2A6-7100-6C8BE7AE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16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14466-821B-E75E-958A-0B4D93D3B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45F4D1-FBA2-B132-88FF-5F3B53213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5CF8E4-998A-9AC1-BABB-A79ED0C64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7C371-1D33-FEB3-863F-5C19FDEA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BE5099-7123-CB1A-4233-DE8B7887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D23A00-52BC-196D-B7E9-D4D842E6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62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D835D-1FDD-601F-68E2-6FEEAEF3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332B97-628B-969A-49FD-56AFFFA6C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6C2CB6-F623-ED34-060C-685A0DA83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FEFD04-FDAC-A786-5612-DE8FBFE9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7110E0-00AA-0268-3DCC-5F3AB35F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8CA2F1-9372-FDB2-0C14-F5E49D17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72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1385B4-18EE-D9D4-745D-F478E70E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135B91-5832-0FED-3D42-DD37FFCC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EF71-4988-7A34-50FA-79A21B0C7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6F622-896A-4804-BF98-DFA5EE44A22B}" type="datetimeFigureOut">
              <a:rPr lang="es-ES" smtClean="0"/>
              <a:t>12/04/2024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90FFE-DFA9-44BD-359C-FC408183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83D7B1-BC0D-EF4F-41F3-25DBCDF0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8818-B478-4DB2-BC9D-F47421AC24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B38DECD3-0847-F591-AED7-2B3AF5B92160}"/>
              </a:ext>
            </a:extLst>
          </p:cNvPr>
          <p:cNvSpPr txBox="1"/>
          <p:nvPr/>
        </p:nvSpPr>
        <p:spPr>
          <a:xfrm>
            <a:off x="5171254" y="45697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La colaboración público-privada en la gestión de las áreas industriales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CE2DCD6-D8DE-C550-52D3-9044602F6C52}"/>
              </a:ext>
            </a:extLst>
          </p:cNvPr>
          <p:cNvSpPr txBox="1"/>
          <p:nvPr/>
        </p:nvSpPr>
        <p:spPr>
          <a:xfrm>
            <a:off x="9214753" y="3219406"/>
            <a:ext cx="288525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Lorenzo Alonso Nistal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Director General Grupo Aspasia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Vicepresidente Primero de CECAP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C2E8D62-0C5F-25E6-0A9D-26A9282B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8217"/>
            <a:ext cx="6018580" cy="424978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22B8B7D-83FF-0C1E-EC25-AA407CC7C77E}"/>
              </a:ext>
            </a:extLst>
          </p:cNvPr>
          <p:cNvSpPr txBox="1"/>
          <p:nvPr/>
        </p:nvSpPr>
        <p:spPr>
          <a:xfrm>
            <a:off x="5627084" y="489534"/>
            <a:ext cx="63691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dirty="0" err="1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Webinar</a:t>
            </a:r>
            <a:r>
              <a:rPr lang="es-ES" sz="4800" dirty="0">
                <a:solidFill>
                  <a:srgbClr val="087596"/>
                </a:solidFill>
                <a:latin typeface="Impact" panose="020B0806030902050204" pitchFamily="34" charset="0"/>
              </a:rPr>
              <a:t> </a:t>
            </a:r>
          </a:p>
          <a:p>
            <a:r>
              <a:rPr lang="es-ES" sz="4800" dirty="0">
                <a:solidFill>
                  <a:srgbClr val="202C54"/>
                </a:solidFill>
                <a:latin typeface="Impact" panose="020B0806030902050204" pitchFamily="34" charset="0"/>
              </a:rPr>
              <a:t>"Carácter dual </a:t>
            </a:r>
            <a:r>
              <a:rPr lang="es-ES" sz="4800" dirty="0">
                <a:solidFill>
                  <a:srgbClr val="087596"/>
                </a:solidFill>
                <a:latin typeface="Impact" panose="020B0806030902050204" pitchFamily="34" charset="0"/>
              </a:rPr>
              <a:t>de la Formación Profesional"</a:t>
            </a:r>
            <a:endParaRPr lang="es-ES_tradnl" sz="4800" dirty="0">
              <a:solidFill>
                <a:srgbClr val="087596"/>
              </a:solidFill>
              <a:latin typeface="Impact" panose="020B080603090205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60F60D3-931D-3E0A-4AF7-3F4EF36DD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87" y="5691450"/>
            <a:ext cx="1741714" cy="94223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D392A50-E90A-370C-1D0C-FC244254F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72" y="5591070"/>
            <a:ext cx="3990975" cy="1143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40E88F0-904E-7B60-2927-6CCB0A03AA1E}"/>
              </a:ext>
            </a:extLst>
          </p:cNvPr>
          <p:cNvSpPr txBox="1"/>
          <p:nvPr/>
        </p:nvSpPr>
        <p:spPr>
          <a:xfrm>
            <a:off x="5696753" y="285385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16 de Abril , 11.30 horas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0ED912F-F010-437F-1265-6B2D433BA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9" y="224188"/>
            <a:ext cx="1815885" cy="6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29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El nuevo marco de la FP Dual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AEA8D5-E482-98BC-AA9D-4ABA7D1F2076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1FE87A-3900-4A56-1E7A-2C581BB894E9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B940B73-67BC-7D59-855E-F0CE20D62F1B}"/>
              </a:ext>
            </a:extLst>
          </p:cNvPr>
          <p:cNvSpPr txBox="1"/>
          <p:nvPr/>
        </p:nvSpPr>
        <p:spPr>
          <a:xfrm>
            <a:off x="7230069" y="2298977"/>
            <a:ext cx="46571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Periodo transitorio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hasta el 31 de diciembre de 2024</a:t>
            </a:r>
            <a:r>
              <a:rPr lang="es-ES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para la adecuación de la duración: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s-ES" dirty="0">
              <a:solidFill>
                <a:srgbClr val="1F497D"/>
              </a:solidFill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Ley Orgánica 3/2022 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Real Decreto 659/2023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s-ES" dirty="0">
              <a:solidFill>
                <a:srgbClr val="1F497D"/>
              </a:solidFill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400" i="1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*En el caso de convocatorias publicadas con anterioridad al </a:t>
            </a:r>
            <a:r>
              <a:rPr lang="es-ES" sz="1400" i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Real Decreto 659/2023</a:t>
            </a:r>
            <a:r>
              <a:rPr lang="es-ES" sz="1400" i="1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, se atenderá al periodo establecido en dichas convocatorias.</a:t>
            </a:r>
            <a:endParaRPr lang="es-ES" sz="1400" i="1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6048DF0-5BCD-E685-BEEC-5025F84E8F8E}"/>
              </a:ext>
            </a:extLst>
          </p:cNvPr>
          <p:cNvSpPr txBox="1"/>
          <p:nvPr/>
        </p:nvSpPr>
        <p:spPr>
          <a:xfrm>
            <a:off x="1474652" y="1531684"/>
            <a:ext cx="7991565" cy="369332"/>
          </a:xfrm>
          <a:prstGeom prst="rect">
            <a:avLst/>
          </a:prstGeom>
          <a:solidFill>
            <a:srgbClr val="202C54"/>
          </a:solidFill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Disposición transitoria sexta. </a:t>
            </a:r>
            <a:r>
              <a:rPr lang="es-E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Adaptación del periodo de formación </a:t>
            </a:r>
            <a:r>
              <a:rPr lang="es-E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empresa</a:t>
            </a:r>
            <a:endParaRPr lang="es-ES_tradnl" sz="1800" b="1" dirty="0">
              <a:solidFill>
                <a:schemeClr val="bg1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C29B84D-0B74-8E65-7317-155A1614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761A8B-92C9-A6C9-144D-1505441FC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8" y="2915661"/>
            <a:ext cx="5050277" cy="3013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B78D55-DE9C-BE38-50DA-712A81A95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67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B38DECD3-0847-F591-AED7-2B3AF5B92160}"/>
              </a:ext>
            </a:extLst>
          </p:cNvPr>
          <p:cNvSpPr txBox="1"/>
          <p:nvPr/>
        </p:nvSpPr>
        <p:spPr>
          <a:xfrm>
            <a:off x="5171254" y="45697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La colaboración público-privada en la gestión de las áreas industriales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CE2DCD6-D8DE-C550-52D3-9044602F6C52}"/>
              </a:ext>
            </a:extLst>
          </p:cNvPr>
          <p:cNvSpPr txBox="1"/>
          <p:nvPr/>
        </p:nvSpPr>
        <p:spPr>
          <a:xfrm>
            <a:off x="9153793" y="3840556"/>
            <a:ext cx="28852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Lorenzo Alonso Nistal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Director General Grupo Aspasia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Vicepresidente Primero de CECAP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C2E8D62-0C5F-25E6-0A9D-26A9282B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8217"/>
            <a:ext cx="6018580" cy="424978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22B8B7D-83FF-0C1E-EC25-AA407CC7C77E}"/>
              </a:ext>
            </a:extLst>
          </p:cNvPr>
          <p:cNvSpPr txBox="1"/>
          <p:nvPr/>
        </p:nvSpPr>
        <p:spPr>
          <a:xfrm>
            <a:off x="5627084" y="489534"/>
            <a:ext cx="636912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dirty="0">
                <a:solidFill>
                  <a:srgbClr val="202C54"/>
                </a:solidFill>
                <a:latin typeface="Impact" panose="020B0806030902050204" pitchFamily="34" charset="0"/>
              </a:rPr>
              <a:t>“El régimen </a:t>
            </a:r>
            <a:r>
              <a:rPr lang="es-ES" sz="4800" dirty="0">
                <a:solidFill>
                  <a:srgbClr val="087596"/>
                </a:solidFill>
                <a:latin typeface="Impact" panose="020B0806030902050204" pitchFamily="34" charset="0"/>
              </a:rPr>
              <a:t>intensivo. Características</a:t>
            </a:r>
            <a:r>
              <a:rPr lang="es-ES" sz="4800" dirty="0">
                <a:solidFill>
                  <a:srgbClr val="202C54"/>
                </a:solidFill>
                <a:latin typeface="Impact" panose="020B0806030902050204" pitchFamily="34" charset="0"/>
              </a:rPr>
              <a:t> del </a:t>
            </a:r>
            <a:r>
              <a:rPr lang="es-ES" sz="4800" dirty="0">
                <a:solidFill>
                  <a:srgbClr val="087596"/>
                </a:solidFill>
                <a:latin typeface="Impact" panose="020B0806030902050204" pitchFamily="34" charset="0"/>
              </a:rPr>
              <a:t>Contrato de formación </a:t>
            </a:r>
            <a:r>
              <a:rPr lang="es-ES" sz="4800" dirty="0">
                <a:solidFill>
                  <a:srgbClr val="202C54"/>
                </a:solidFill>
                <a:latin typeface="Impact" panose="020B0806030902050204" pitchFamily="34" charset="0"/>
              </a:rPr>
              <a:t>en alternancia"</a:t>
            </a:r>
            <a:endParaRPr lang="es-ES_tradnl" sz="4800" dirty="0">
              <a:solidFill>
                <a:srgbClr val="202C54"/>
              </a:solidFill>
              <a:latin typeface="Impact" panose="020B080603090205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60F60D3-931D-3E0A-4AF7-3F4EF36DD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87" y="5691450"/>
            <a:ext cx="1741714" cy="94223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D392A50-E90A-370C-1D0C-FC244254F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72" y="5591070"/>
            <a:ext cx="3990975" cy="1143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0ED912F-F010-437F-1265-6B2D433BA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9" y="224188"/>
            <a:ext cx="1815885" cy="6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90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</a:rPr>
              <a:t>Paro juvenil y necesidad de talento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AEA8D5-E482-98BC-AA9D-4ABA7D1F2076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909436-EA56-9757-1AB1-FCF500F18B6B}"/>
              </a:ext>
            </a:extLst>
          </p:cNvPr>
          <p:cNvSpPr txBox="1"/>
          <p:nvPr/>
        </p:nvSpPr>
        <p:spPr>
          <a:xfrm>
            <a:off x="1483360" y="1527795"/>
            <a:ext cx="10067509" cy="646331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Actualmente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España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es el segundo país de la Unión Europea con más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desempleo juvenil (29,4%)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y, además, hay más de 900.000 jóvenes que ni estudian ni trabajan.</a:t>
            </a:r>
            <a:endParaRPr lang="es-ES" b="1" dirty="0">
              <a:solidFill>
                <a:schemeClr val="bg1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4F6A5A-53FB-03C3-E657-A140BB71D988}"/>
              </a:ext>
            </a:extLst>
          </p:cNvPr>
          <p:cNvSpPr txBox="1"/>
          <p:nvPr/>
        </p:nvSpPr>
        <p:spPr>
          <a:xfrm>
            <a:off x="1483360" y="2336024"/>
            <a:ext cx="7377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El desempleo y la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baja cualificación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lastra el futuro de muchos jóvenes.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No todos pueden estudiar sin trabajar.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Muchos están en situación de vulnerabilidad.</a:t>
            </a:r>
          </a:p>
          <a:p>
            <a:endParaRPr lang="es-ES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CCBBFB8-52D9-9698-E8C2-8D0A0BB5BEE9}"/>
              </a:ext>
            </a:extLst>
          </p:cNvPr>
          <p:cNvSpPr txBox="1"/>
          <p:nvPr/>
        </p:nvSpPr>
        <p:spPr>
          <a:xfrm>
            <a:off x="1483360" y="3435049"/>
            <a:ext cx="5535749" cy="923330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Por otro lado, las empresas españolas encuentran grandes </a:t>
            </a: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problemas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para contratar </a:t>
            </a: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mano de obra cualificada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, especialmente de determinados sectores.</a:t>
            </a:r>
            <a:endParaRPr lang="es-ES" b="1" dirty="0">
              <a:solidFill>
                <a:schemeClr val="bg1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54E8CE-2C2B-22E0-7F26-B98ACE78F756}"/>
              </a:ext>
            </a:extLst>
          </p:cNvPr>
          <p:cNvSpPr txBox="1"/>
          <p:nvPr/>
        </p:nvSpPr>
        <p:spPr>
          <a:xfrm>
            <a:off x="1377297" y="4548288"/>
            <a:ext cx="61714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Ante la escasez de perfiles cualificados, la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Formación Profesional Dual desarrollada a través del contrato de formación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se presenta como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una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poderosa herramienta para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dotarse de talento joven.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Su principal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beneficio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radica en que permite el ajuste del perfil competencial de la persona con el perfil competencial requerido por las empresas en un puesto </a:t>
            </a:r>
            <a:r>
              <a:rPr lang="es-ES" b="1" i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(match trabajador-empresa).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1F2B644-BD2A-54D1-8920-D753E16FCEC7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416656-02D2-B0B8-DBE6-1B411B38B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20" t="10914" r="16990" b="6312"/>
          <a:stretch/>
        </p:blipFill>
        <p:spPr>
          <a:xfrm>
            <a:off x="7835502" y="2981074"/>
            <a:ext cx="3026949" cy="3134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AA36BD-206C-639C-FCB4-EDD2B78DD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E16810-9A71-8D4A-C11A-0CBA4B8EC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56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FEF3AEA-6653-DD29-554A-536268EBEF32}"/>
              </a:ext>
            </a:extLst>
          </p:cNvPr>
          <p:cNvSpPr txBox="1"/>
          <p:nvPr/>
        </p:nvSpPr>
        <p:spPr>
          <a:xfrm>
            <a:off x="1491245" y="3566965"/>
            <a:ext cx="51099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A través de ella,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trabajadores sin experiencia aprenden un oficio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compaginando formación y desempeño laboral real en las empresas, y todo ello con grandes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ventajas</a:t>
            </a:r>
            <a:r>
              <a:rPr lang="es-ES" dirty="0">
                <a:solidFill>
                  <a:srgbClr val="3C9BC9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tanto para la empresa como para las personas aprendices.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7D149B6-198C-688D-F442-09F79C59E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245" y="1770661"/>
            <a:ext cx="5668356" cy="1477328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sz="1800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La </a:t>
            </a:r>
            <a:r>
              <a:rPr lang="es-ES" sz="1800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Formación Dual </a:t>
            </a:r>
            <a:r>
              <a:rPr lang="es-ES" sz="1800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a través del </a:t>
            </a:r>
            <a:r>
              <a:rPr lang="es-ES" sz="1800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contrato de formación </a:t>
            </a:r>
            <a:r>
              <a:rPr lang="es-ES" sz="1800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en alternancia se muestra como una alternativa para dar respuesta a las necesidades de contratación de nuestras empresas, haciéndoles </a:t>
            </a:r>
            <a:r>
              <a:rPr lang="es-ES" sz="1800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partícipes de los procesos formativos </a:t>
            </a:r>
            <a:r>
              <a:rPr lang="es-ES" sz="1800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de sus incorporaciones.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03EEA40-9CC5-9A40-1FEA-DED5E9E7B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750" y="2039194"/>
            <a:ext cx="4478545" cy="335890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AD49D71-EDF8-2429-03F8-4C3A4338C6BE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</a:rPr>
              <a:t>Paro juvenil y necesidad de talento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D318DBD-8F5A-074F-538B-673727B1D56C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96A815-DB69-3AF9-E8A0-A0DCD0112F98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77BD16-E191-7D19-BF1F-66A7D4F05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C2F901-9E6F-0A1D-0A42-B055EEBB5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5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Contrato de formación. Evolución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55DEFA3-EBE9-F85F-0167-281A2773D5F4}"/>
              </a:ext>
            </a:extLst>
          </p:cNvPr>
          <p:cNvGrpSpPr/>
          <p:nvPr/>
        </p:nvGrpSpPr>
        <p:grpSpPr>
          <a:xfrm>
            <a:off x="8648445" y="3383064"/>
            <a:ext cx="2916337" cy="2793862"/>
            <a:chOff x="8314616" y="3578059"/>
            <a:chExt cx="2916337" cy="2918016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55E85E6-E288-D21F-E029-C7E89F627D15}"/>
                </a:ext>
              </a:extLst>
            </p:cNvPr>
            <p:cNvSpPr/>
            <p:nvPr/>
          </p:nvSpPr>
          <p:spPr>
            <a:xfrm>
              <a:off x="8314616" y="3581745"/>
              <a:ext cx="2916337" cy="291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1C1FB9F-1FE9-83E0-4E4A-0B6B5D36222D}"/>
                </a:ext>
              </a:extLst>
            </p:cNvPr>
            <p:cNvSpPr/>
            <p:nvPr/>
          </p:nvSpPr>
          <p:spPr>
            <a:xfrm>
              <a:off x="8314616" y="3578059"/>
              <a:ext cx="2916337" cy="520071"/>
            </a:xfrm>
            <a:prstGeom prst="rect">
              <a:avLst/>
            </a:prstGeom>
            <a:solidFill>
              <a:srgbClr val="202C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7C42561-5846-7784-F232-191833E05F6B}"/>
              </a:ext>
            </a:extLst>
          </p:cNvPr>
          <p:cNvGrpSpPr/>
          <p:nvPr/>
        </p:nvGrpSpPr>
        <p:grpSpPr>
          <a:xfrm>
            <a:off x="1324463" y="3383308"/>
            <a:ext cx="2916337" cy="2674758"/>
            <a:chOff x="1324463" y="3339762"/>
            <a:chExt cx="2916337" cy="2793619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39AA48C6-25C4-DD34-5357-022790A913E6}"/>
                </a:ext>
              </a:extLst>
            </p:cNvPr>
            <p:cNvSpPr/>
            <p:nvPr/>
          </p:nvSpPr>
          <p:spPr>
            <a:xfrm>
              <a:off x="1332315" y="3878980"/>
              <a:ext cx="2895194" cy="22544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/>
                <a:t>-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055B731-ECEC-4683-62BC-80B8B00A103A}"/>
                </a:ext>
              </a:extLst>
            </p:cNvPr>
            <p:cNvSpPr/>
            <p:nvPr/>
          </p:nvSpPr>
          <p:spPr>
            <a:xfrm>
              <a:off x="1324463" y="3339762"/>
              <a:ext cx="2916337" cy="520071"/>
            </a:xfrm>
            <a:prstGeom prst="rect">
              <a:avLst/>
            </a:prstGeom>
            <a:solidFill>
              <a:srgbClr val="2C38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E76634A-052D-17CA-63B8-B68545AABD93}"/>
              </a:ext>
            </a:extLst>
          </p:cNvPr>
          <p:cNvGrpSpPr/>
          <p:nvPr/>
        </p:nvGrpSpPr>
        <p:grpSpPr>
          <a:xfrm>
            <a:off x="4974046" y="3383306"/>
            <a:ext cx="2916337" cy="2674759"/>
            <a:chOff x="4974046" y="3339761"/>
            <a:chExt cx="2916337" cy="2793620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11DE051-2CA3-C449-EB99-FE00D0FC9B57}"/>
                </a:ext>
              </a:extLst>
            </p:cNvPr>
            <p:cNvSpPr/>
            <p:nvPr/>
          </p:nvSpPr>
          <p:spPr>
            <a:xfrm>
              <a:off x="4982715" y="3878980"/>
              <a:ext cx="2895194" cy="22544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/>
                <a:t>-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C435827-03A4-78F9-59F6-7C7A2EBE50F0}"/>
                </a:ext>
              </a:extLst>
            </p:cNvPr>
            <p:cNvSpPr/>
            <p:nvPr/>
          </p:nvSpPr>
          <p:spPr>
            <a:xfrm>
              <a:off x="4974046" y="3339761"/>
              <a:ext cx="2916337" cy="520071"/>
            </a:xfrm>
            <a:prstGeom prst="rect">
              <a:avLst/>
            </a:prstGeom>
            <a:solidFill>
              <a:srgbClr val="202C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D2D77C2-FC8F-B7E2-241A-D4BF96687A0D}"/>
              </a:ext>
            </a:extLst>
          </p:cNvPr>
          <p:cNvSpPr txBox="1"/>
          <p:nvPr/>
        </p:nvSpPr>
        <p:spPr>
          <a:xfrm>
            <a:off x="5122974" y="3906578"/>
            <a:ext cx="2621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914400" rtl="0" eaLnBrk="1" latinLnBrk="0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ES" sz="16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Accesibilidad</a:t>
            </a: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. Incremento hasta 30 años</a:t>
            </a:r>
          </a:p>
          <a:p>
            <a:pPr marL="285750" indent="-285750" algn="l" defTabSz="914400" rtl="0" eaLnBrk="1" latinLnBrk="0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ES" sz="16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Agilidad</a:t>
            </a: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. Se acortan los plazos comunicación</a:t>
            </a:r>
          </a:p>
          <a:p>
            <a:pPr marL="285750" indent="-285750" algn="l" defTabSz="914400" rtl="0" eaLnBrk="1" latinLnBrk="0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ES" sz="16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Adaptación</a:t>
            </a: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. De 3m. a 2a. También a Tiempo parcial</a:t>
            </a:r>
          </a:p>
          <a:p>
            <a:pPr marL="285750" indent="-285750" algn="l" defTabSz="914400" rtl="0" eaLnBrk="1" latinLnBrk="0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ES" sz="16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Flexibilidad</a:t>
            </a: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. Itinerarios por especialidades.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7363614-0A7A-DB2F-82FC-B5D2408621AB}"/>
              </a:ext>
            </a:extLst>
          </p:cNvPr>
          <p:cNvSpPr/>
          <p:nvPr/>
        </p:nvSpPr>
        <p:spPr>
          <a:xfrm>
            <a:off x="8660919" y="3899055"/>
            <a:ext cx="2895194" cy="215901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-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6410B09-DF88-C65A-211C-C2E17A9DE2EB}"/>
              </a:ext>
            </a:extLst>
          </p:cNvPr>
          <p:cNvSpPr txBox="1"/>
          <p:nvPr/>
        </p:nvSpPr>
        <p:spPr>
          <a:xfrm>
            <a:off x="8779048" y="3899055"/>
            <a:ext cx="270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Unificación</a:t>
            </a: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. Incentivos, a todas las empresas por igual y no por tamaño  indistintamente de su tamaño. </a:t>
            </a:r>
          </a:p>
          <a:p>
            <a:pPr marL="285750" indent="-285750" algn="l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Igualdad</a:t>
            </a: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: necesario tener implantado y registrado el Plan.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DAF283A-CDAC-E198-3DD1-E2728D1B6175}"/>
              </a:ext>
            </a:extLst>
          </p:cNvPr>
          <p:cNvSpPr txBox="1"/>
          <p:nvPr/>
        </p:nvSpPr>
        <p:spPr>
          <a:xfrm>
            <a:off x="1359879" y="3975690"/>
            <a:ext cx="28522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914400" rtl="0" eaLnBrk="1" latinLnBrk="0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Aumento </a:t>
            </a:r>
            <a:r>
              <a:rPr lang="es-ES" sz="16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empleabilidad</a:t>
            </a: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. Se vincula a titulación oficial (certificados)</a:t>
            </a:r>
          </a:p>
          <a:p>
            <a:pPr marL="285750" indent="-285750" algn="l" defTabSz="914400" rtl="0" eaLnBrk="1" latinLnBrk="0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Aseguramiento de la </a:t>
            </a:r>
            <a:r>
              <a:rPr lang="es-ES" sz="16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calidad</a:t>
            </a:r>
            <a:r>
              <a:rPr lang="es-ES" sz="16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. Actuaciones seguimiento, No se permite la formación a distancia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BA047D6-DD5C-274F-4217-2C4DF62B3656}"/>
              </a:ext>
            </a:extLst>
          </p:cNvPr>
          <p:cNvSpPr txBox="1"/>
          <p:nvPr/>
        </p:nvSpPr>
        <p:spPr>
          <a:xfrm>
            <a:off x="1429216" y="3442848"/>
            <a:ext cx="279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</a:rPr>
              <a:t>Real Decreto 1529/2012</a:t>
            </a:r>
            <a:endParaRPr lang="es-ES" sz="1800" dirty="0">
              <a:solidFill>
                <a:schemeClr val="bg1"/>
              </a:solidFill>
              <a:latin typeface="Nexa Book" panose="02000000000000000000" pitchFamily="2" charset="0"/>
              <a:ea typeface="Nexa Book" panose="02000000000000000000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8BF189-8A80-EAB2-E26C-A84146DB944C}"/>
              </a:ext>
            </a:extLst>
          </p:cNvPr>
          <p:cNvSpPr txBox="1"/>
          <p:nvPr/>
        </p:nvSpPr>
        <p:spPr>
          <a:xfrm>
            <a:off x="5122974" y="3442848"/>
            <a:ext cx="276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</a:rPr>
              <a:t>Real Decreto-ley 32/2021</a:t>
            </a:r>
            <a:endParaRPr lang="es-ES" sz="1800" dirty="0">
              <a:solidFill>
                <a:schemeClr val="bg1"/>
              </a:solidFill>
              <a:latin typeface="Nexa Book" panose="02000000000000000000" pitchFamily="2" charset="0"/>
              <a:ea typeface="Nexa Book" panose="02000000000000000000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4AE3F67-2D62-AE73-1759-74C090A9D58C}"/>
              </a:ext>
            </a:extLst>
          </p:cNvPr>
          <p:cNvSpPr txBox="1"/>
          <p:nvPr/>
        </p:nvSpPr>
        <p:spPr>
          <a:xfrm>
            <a:off x="8779047" y="3442246"/>
            <a:ext cx="262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s-E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Real Decreto-ley 1/2023</a:t>
            </a:r>
          </a:p>
        </p:txBody>
      </p:sp>
      <p:pic>
        <p:nvPicPr>
          <p:cNvPr id="31" name="Picture 8" descr="Cuáles son las claves de un buen programa de aprendices? - Factor Trabajo">
            <a:extLst>
              <a:ext uri="{FF2B5EF4-FFF2-40B4-BE49-F238E27FC236}">
                <a16:creationId xmlns:a16="http://schemas.microsoft.com/office/drawing/2014/main" id="{426AF6B1-9D7F-3BF9-E591-BAEC79D80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6" t="15154" r="20367" b="34677"/>
          <a:stretch/>
        </p:blipFill>
        <p:spPr bwMode="auto">
          <a:xfrm>
            <a:off x="1332315" y="1421344"/>
            <a:ext cx="2903255" cy="197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C68AFB0-016D-5553-2E43-377044497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49" t="17285" r="22121" b="31255"/>
          <a:stretch/>
        </p:blipFill>
        <p:spPr>
          <a:xfrm>
            <a:off x="4965379" y="1435881"/>
            <a:ext cx="2924398" cy="198781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DFE0AAD-8008-FD0C-E8C0-6F31798E1C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t="6115" r="30882" b="42243"/>
          <a:stretch/>
        </p:blipFill>
        <p:spPr>
          <a:xfrm>
            <a:off x="8635498" y="1435881"/>
            <a:ext cx="2920616" cy="198781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C337353-0A7F-4D62-186F-C237A479880F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13DF4CE-924B-8324-89C3-6368E27E500D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BBFD802-91DC-86C3-DD9A-EA766DBE7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C5D491-F279-30F3-7812-DD2404738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3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Alternancia estudio-trabajo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A5A1349-1A92-522F-1046-6A51E7D7A315}"/>
              </a:ext>
            </a:extLst>
          </p:cNvPr>
          <p:cNvSpPr/>
          <p:nvPr/>
        </p:nvSpPr>
        <p:spPr>
          <a:xfrm>
            <a:off x="4928579" y="1307525"/>
            <a:ext cx="2724719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  <a:buClr>
                <a:schemeClr val="dk2"/>
              </a:buClr>
              <a:buSzPts val="1300"/>
            </a:pPr>
            <a:r>
              <a:rPr lang="es-ES" sz="2800" b="1" dirty="0">
                <a:solidFill>
                  <a:srgbClr val="96A6D7"/>
                </a:solidFill>
                <a:latin typeface="Nexa Book" panose="02000000000000000000"/>
                <a:ea typeface="Roboto"/>
                <a:cs typeface="Roboto"/>
              </a:rPr>
              <a:t>Trabajo</a:t>
            </a:r>
            <a:endParaRPr lang="es-ES" sz="2800" dirty="0">
              <a:solidFill>
                <a:srgbClr val="96A6D7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34EC1DF-3C89-E702-6382-99C6412309B1}"/>
              </a:ext>
            </a:extLst>
          </p:cNvPr>
          <p:cNvSpPr/>
          <p:nvPr/>
        </p:nvSpPr>
        <p:spPr>
          <a:xfrm>
            <a:off x="4467699" y="2545728"/>
            <a:ext cx="3646484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Relacionados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con 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aprendizaje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97E16C-EEAB-6D9D-AED7-3D7986746148}"/>
              </a:ext>
            </a:extLst>
          </p:cNvPr>
          <p:cNvSpPr/>
          <p:nvPr/>
        </p:nvSpPr>
        <p:spPr>
          <a:xfrm>
            <a:off x="8175106" y="2555888"/>
            <a:ext cx="3610493" cy="369332"/>
          </a:xfrm>
          <a:prstGeom prst="rect">
            <a:avLst/>
          </a:prstGeom>
          <a:solidFill>
            <a:srgbClr val="96A6D7"/>
          </a:solidFill>
        </p:spPr>
        <p:txBody>
          <a:bodyPr wrap="square">
            <a:spAutoFit/>
          </a:bodyPr>
          <a:lstStyle/>
          <a:p>
            <a:r>
              <a:rPr lang="es-ES" b="1" dirty="0">
                <a:latin typeface="Nexa Book" panose="02000000000000000000"/>
                <a:ea typeface="Roboto"/>
                <a:cs typeface="Roboto"/>
              </a:rPr>
              <a:t>Estudios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oficiales</a:t>
            </a:r>
            <a:r>
              <a:rPr lang="es-ES" dirty="0">
                <a:latin typeface="Nexa Book" panose="02000000000000000000"/>
              </a:rPr>
              <a:t>,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 afines al trabajo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1F656F7-2EA5-BF40-69EC-2366227B26F4}"/>
              </a:ext>
            </a:extLst>
          </p:cNvPr>
          <p:cNvSpPr/>
          <p:nvPr/>
        </p:nvSpPr>
        <p:spPr>
          <a:xfrm>
            <a:off x="8425971" y="1293740"/>
            <a:ext cx="2854518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  <a:buClr>
                <a:schemeClr val="dk2"/>
              </a:buClr>
              <a:buSzPts val="1300"/>
            </a:pPr>
            <a:r>
              <a:rPr lang="es-ES" sz="2800" b="1" dirty="0">
                <a:latin typeface="Nexa Book" panose="02000000000000000000"/>
                <a:ea typeface="Roboto"/>
                <a:cs typeface="Roboto"/>
              </a:rPr>
              <a:t>Estudio</a:t>
            </a:r>
            <a:endParaRPr lang="es-ES" sz="2800" dirty="0"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6B7929F-F383-B335-7D83-142CA0C985A7}"/>
              </a:ext>
            </a:extLst>
          </p:cNvPr>
          <p:cNvSpPr/>
          <p:nvPr/>
        </p:nvSpPr>
        <p:spPr>
          <a:xfrm>
            <a:off x="4503690" y="3462579"/>
            <a:ext cx="3592498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No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 horas 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extraordinarias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, salvo por causas de fuerza mayor</a:t>
            </a:r>
            <a:endParaRPr lang="es-ES" b="1" dirty="0">
              <a:solidFill>
                <a:schemeClr val="bg1"/>
              </a:solidFill>
              <a:latin typeface="Nexa Book" panose="0200000000000000000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AE3876F-162B-88C7-39A8-D891A2C2E774}"/>
              </a:ext>
            </a:extLst>
          </p:cNvPr>
          <p:cNvSpPr/>
          <p:nvPr/>
        </p:nvSpPr>
        <p:spPr>
          <a:xfrm>
            <a:off x="4485693" y="4915138"/>
            <a:ext cx="3610493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Salario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proporcional al 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tiempo de trabajo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efectivo</a:t>
            </a:r>
            <a:endParaRPr lang="es-ES" i="1" dirty="0">
              <a:solidFill>
                <a:schemeClr val="bg1"/>
              </a:solidFill>
              <a:latin typeface="Nexa Book" panose="0200000000000000000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8102EDC-BC9A-5AEC-FB1A-6D4493AC2DB2}"/>
              </a:ext>
            </a:extLst>
          </p:cNvPr>
          <p:cNvSpPr/>
          <p:nvPr/>
        </p:nvSpPr>
        <p:spPr>
          <a:xfrm>
            <a:off x="4485694" y="2998368"/>
            <a:ext cx="3610494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Tiempo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. 1º año ≤65%. 2º año ≤85%.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C3B99AE-5D7C-6AAB-F1D8-8DD267394B0A}"/>
              </a:ext>
            </a:extLst>
          </p:cNvPr>
          <p:cNvSpPr/>
          <p:nvPr/>
        </p:nvSpPr>
        <p:spPr>
          <a:xfrm>
            <a:off x="4485693" y="5614133"/>
            <a:ext cx="3610492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Protección 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seguridad social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7D6EDE6-CDBF-57B3-2175-B5DD2604B773}"/>
              </a:ext>
            </a:extLst>
          </p:cNvPr>
          <p:cNvSpPr/>
          <p:nvPr/>
        </p:nvSpPr>
        <p:spPr>
          <a:xfrm>
            <a:off x="4467699" y="1997602"/>
            <a:ext cx="7317901" cy="369332"/>
          </a:xfrm>
          <a:prstGeom prst="rect">
            <a:avLst/>
          </a:prstGeom>
          <a:solidFill>
            <a:srgbClr val="4A517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Duración 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mínima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3 meses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y 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máxima 2 años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, a jornada 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completa o parcial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2A96898-1E86-0A86-BE0C-C3E2B328DD1D}"/>
              </a:ext>
            </a:extLst>
          </p:cNvPr>
          <p:cNvSpPr/>
          <p:nvPr/>
        </p:nvSpPr>
        <p:spPr>
          <a:xfrm>
            <a:off x="8175106" y="3003661"/>
            <a:ext cx="3610494" cy="369332"/>
          </a:xfrm>
          <a:prstGeom prst="rect">
            <a:avLst/>
          </a:prstGeom>
          <a:solidFill>
            <a:srgbClr val="96A6D7"/>
          </a:solidFill>
        </p:spPr>
        <p:txBody>
          <a:bodyPr wrap="square">
            <a:spAutoFit/>
          </a:bodyPr>
          <a:lstStyle/>
          <a:p>
            <a:r>
              <a:rPr lang="es-ES" b="1" dirty="0">
                <a:latin typeface="Nexa Book" panose="02000000000000000000"/>
                <a:ea typeface="Roboto"/>
                <a:cs typeface="Roboto"/>
              </a:rPr>
              <a:t>Tiempo.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1º año ≥35%. 2º año ≥15%</a:t>
            </a:r>
            <a:endParaRPr lang="es-ES" i="1" dirty="0">
              <a:solidFill>
                <a:schemeClr val="bg1"/>
              </a:solidFill>
              <a:latin typeface="Nexa Book" panose="0200000000000000000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D049FC2-5827-BA84-B2E0-D840E383C521}"/>
              </a:ext>
            </a:extLst>
          </p:cNvPr>
          <p:cNvSpPr/>
          <p:nvPr/>
        </p:nvSpPr>
        <p:spPr>
          <a:xfrm>
            <a:off x="8175104" y="3449606"/>
            <a:ext cx="3610494" cy="646331"/>
          </a:xfrm>
          <a:prstGeom prst="rect">
            <a:avLst/>
          </a:prstGeom>
          <a:solidFill>
            <a:srgbClr val="96A6D7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Fuera del puesto de trabajo y</a:t>
            </a:r>
            <a:r>
              <a:rPr lang="es-ES" dirty="0">
                <a:latin typeface="Nexa Book" panose="02000000000000000000"/>
              </a:rPr>
              <a:t> 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dentro de la jornada </a:t>
            </a:r>
            <a:r>
              <a:rPr lang="es-ES" dirty="0">
                <a:latin typeface="Nexa Book" panose="02000000000000000000"/>
              </a:rPr>
              <a:t>laboral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145E291-32ED-9710-2565-1C74D78D52A5}"/>
              </a:ext>
            </a:extLst>
          </p:cNvPr>
          <p:cNvSpPr/>
          <p:nvPr/>
        </p:nvSpPr>
        <p:spPr>
          <a:xfrm>
            <a:off x="8175168" y="5614133"/>
            <a:ext cx="3611910" cy="369332"/>
          </a:xfrm>
          <a:prstGeom prst="rect">
            <a:avLst/>
          </a:prstGeom>
          <a:solidFill>
            <a:srgbClr val="96A6D7"/>
          </a:solidFill>
        </p:spPr>
        <p:txBody>
          <a:bodyPr wrap="square">
            <a:spAutoFit/>
          </a:bodyPr>
          <a:lstStyle/>
          <a:p>
            <a:r>
              <a:rPr lang="es-ES" b="1" dirty="0">
                <a:latin typeface="Nexa Book" panose="02000000000000000000"/>
                <a:ea typeface="Roboto"/>
                <a:cs typeface="Roboto"/>
              </a:rPr>
              <a:t>Bonificación</a:t>
            </a:r>
            <a:r>
              <a:rPr lang="es-ES" dirty="0">
                <a:latin typeface="Nexa Book" panose="02000000000000000000"/>
              </a:rPr>
              <a:t>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en boletines SS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9E46348-D202-E8E1-C8B6-60C04EEECEC6}"/>
              </a:ext>
            </a:extLst>
          </p:cNvPr>
          <p:cNvSpPr/>
          <p:nvPr/>
        </p:nvSpPr>
        <p:spPr>
          <a:xfrm>
            <a:off x="8175104" y="4173316"/>
            <a:ext cx="3610494" cy="646331"/>
          </a:xfrm>
          <a:prstGeom prst="rect">
            <a:avLst/>
          </a:prstGeom>
          <a:solidFill>
            <a:srgbClr val="96A6D7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En</a:t>
            </a:r>
            <a:r>
              <a:rPr lang="es-ES" dirty="0">
                <a:latin typeface="Nexa Book" panose="02000000000000000000"/>
              </a:rPr>
              <a:t> 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cualquier momento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, acumulada o a lo largo de año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43392C9-60C7-F190-A790-8616B71D42CD}"/>
              </a:ext>
            </a:extLst>
          </p:cNvPr>
          <p:cNvSpPr/>
          <p:nvPr/>
        </p:nvSpPr>
        <p:spPr>
          <a:xfrm>
            <a:off x="4506754" y="4192459"/>
            <a:ext cx="3589434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Nocturnos y a turnos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, si formación no posible en otros periodos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A77D78DD-1534-642C-0FE9-51F19B693C2C}"/>
              </a:ext>
            </a:extLst>
          </p:cNvPr>
          <p:cNvSpPr/>
          <p:nvPr/>
        </p:nvSpPr>
        <p:spPr>
          <a:xfrm>
            <a:off x="8176449" y="4901397"/>
            <a:ext cx="3610494" cy="646331"/>
          </a:xfrm>
          <a:prstGeom prst="rect">
            <a:avLst/>
          </a:prstGeom>
          <a:solidFill>
            <a:srgbClr val="96A6D7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Requiere</a:t>
            </a:r>
            <a:r>
              <a:rPr lang="es-ES" dirty="0">
                <a:latin typeface="Nexa Book" panose="02000000000000000000"/>
              </a:rPr>
              <a:t> 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comunicación previa 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</a:rPr>
              <a:t>al Servicio Público de Empleo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E157BA2-BD5E-F07A-785F-CA653992603F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5D8092-1E01-3551-BE99-DDC7206A9FE1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DF3DE1-B379-22C4-62F4-691DB6AEC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56F235A-07A6-36BA-8DEE-C21E6A774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10793" r="34490" b="11749"/>
          <a:stretch/>
        </p:blipFill>
        <p:spPr>
          <a:xfrm>
            <a:off x="1280382" y="2139637"/>
            <a:ext cx="2582519" cy="3843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7673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BC129C-BB04-2253-DB27-822791F95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3" r="21070"/>
          <a:stretch/>
        </p:blipFill>
        <p:spPr>
          <a:xfrm>
            <a:off x="1306036" y="2097454"/>
            <a:ext cx="2605905" cy="3498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" name="Rectángulo 24"/>
          <p:cNvSpPr/>
          <p:nvPr/>
        </p:nvSpPr>
        <p:spPr>
          <a:xfrm>
            <a:off x="4468300" y="2097454"/>
            <a:ext cx="3559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Mayores de 16 años y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menores de 30 años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(certificados de Nivel 1 y 2).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525161" y="1633918"/>
            <a:ext cx="3502776" cy="369332"/>
          </a:xfrm>
          <a:prstGeom prst="rect">
            <a:avLst/>
          </a:prstGeom>
          <a:solidFill>
            <a:srgbClr val="222E5E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Edad</a:t>
            </a:r>
            <a:endParaRPr lang="es-ES" i="1" dirty="0">
              <a:solidFill>
                <a:schemeClr val="bg1"/>
              </a:solidFill>
              <a:latin typeface="Nexa Book" panose="0200000000000000000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525162" y="3332828"/>
            <a:ext cx="3559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Personas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desempleadas</a:t>
            </a:r>
            <a:r>
              <a:rPr lang="es-ES" dirty="0">
                <a:solidFill>
                  <a:srgbClr val="3C9BC9"/>
                </a:solidFill>
                <a:latin typeface="Nexa Book" panose="02000000000000000000"/>
                <a:ea typeface="Roboto"/>
                <a:cs typeface="Roboto"/>
              </a:rPr>
              <a:t>,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inscritas como demandantes de empleo.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582023" y="2869291"/>
            <a:ext cx="3502776" cy="369332"/>
          </a:xfrm>
          <a:prstGeom prst="rect">
            <a:avLst/>
          </a:prstGeom>
          <a:solidFill>
            <a:srgbClr val="222E5E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Situación laboral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560820" y="4618905"/>
            <a:ext cx="3559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Sin cualificación relacionada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con el contrato a realizar.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617681" y="4155369"/>
            <a:ext cx="3502776" cy="369332"/>
          </a:xfrm>
          <a:prstGeom prst="rect">
            <a:avLst/>
          </a:prstGeom>
          <a:solidFill>
            <a:srgbClr val="222E5E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Cualificación previa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8361558" y="2097455"/>
            <a:ext cx="35596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222E5E"/>
                </a:solidFill>
                <a:latin typeface="Nexa Book" panose="02000000000000000000"/>
                <a:ea typeface="Roboto"/>
                <a:cs typeface="Roboto"/>
              </a:rPr>
              <a:t>Nivel 1: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sin titulación.</a:t>
            </a:r>
          </a:p>
          <a:p>
            <a:pPr marL="228594" indent="-228594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222E5E"/>
                </a:solidFill>
                <a:latin typeface="Nexa Book" panose="02000000000000000000"/>
                <a:ea typeface="Roboto"/>
                <a:cs typeface="Roboto"/>
              </a:rPr>
              <a:t>Nivel 2: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Titulados en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ESO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. Superada Prueba de acceso a CFGM, o titulaciones equivalentes (NO válido Garantía Social)</a:t>
            </a:r>
          </a:p>
          <a:p>
            <a:pPr marL="228594" indent="-228594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222E5E"/>
                </a:solidFill>
                <a:latin typeface="Nexa Book" panose="02000000000000000000"/>
                <a:ea typeface="Roboto"/>
                <a:cs typeface="Roboto"/>
              </a:rPr>
              <a:t>Nivel 3: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Titulados en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Bachillerato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 LOE o LOGSE. COU. F.P. II o CFGS de cualquier especialidad. Superada Prueba de acceso a CFGM, o titulaciones equivalentes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8418419" y="1633918"/>
            <a:ext cx="3502776" cy="369332"/>
          </a:xfrm>
          <a:prstGeom prst="rect">
            <a:avLst/>
          </a:prstGeom>
          <a:solidFill>
            <a:srgbClr val="222E5E"/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Nexa Book" panose="02000000000000000000"/>
              </a:rPr>
              <a:t>Nivel de los certificados</a:t>
            </a:r>
            <a:endParaRPr lang="es-ES" i="1" dirty="0">
              <a:solidFill>
                <a:schemeClr val="bg1"/>
              </a:solidFill>
              <a:latin typeface="Nexa Book" panose="02000000000000000000"/>
            </a:endParaRPr>
          </a:p>
        </p:txBody>
      </p:sp>
      <p:pic>
        <p:nvPicPr>
          <p:cNvPr id="22" name="Picture 2" descr="http://asir-turaniana.es/Imagenes/du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2080" y="5388409"/>
            <a:ext cx="1797356" cy="1306325"/>
          </a:xfrm>
          <a:prstGeom prst="rect">
            <a:avLst/>
          </a:prstGeom>
          <a:noFill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CDB87A9-FB4F-226C-4692-629E4E00A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D64797B-9C95-D0DD-9AED-5C946E37FAF1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D1830D-CFB0-3BB5-C090-FC5DDDFDB816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5187136-E767-54C5-282B-2B1F3184C63E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Las personas aprendices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C67536B-76A8-11B8-9E32-E01B94087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3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Incentivos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FC03615-E1DA-A78D-C3A5-02A9F8BDFB1E}"/>
              </a:ext>
            </a:extLst>
          </p:cNvPr>
          <p:cNvSpPr/>
          <p:nvPr/>
        </p:nvSpPr>
        <p:spPr>
          <a:xfrm>
            <a:off x="4429546" y="1527795"/>
            <a:ext cx="7406853" cy="369332"/>
          </a:xfrm>
          <a:prstGeom prst="rect">
            <a:avLst/>
          </a:prstGeom>
          <a:solidFill>
            <a:schemeClr val="bg1"/>
          </a:solidFill>
          <a:ln>
            <a:solidFill>
              <a:srgbClr val="222E5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Reducciones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en las cuotas empresariales a la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Seguridad Social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5293E3-CCBB-2C51-F098-7651D78C10B0}"/>
              </a:ext>
            </a:extLst>
          </p:cNvPr>
          <p:cNvSpPr/>
          <p:nvPr/>
        </p:nvSpPr>
        <p:spPr>
          <a:xfrm>
            <a:off x="4429546" y="1982626"/>
            <a:ext cx="7443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fontAlgn="base"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Bonificación de 119 €/mes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sobre una cuota fija de 180,54 €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81835AA-70DC-F0F9-610A-33DE85735ABF}"/>
              </a:ext>
            </a:extLst>
          </p:cNvPr>
          <p:cNvSpPr/>
          <p:nvPr/>
        </p:nvSpPr>
        <p:spPr>
          <a:xfrm>
            <a:off x="3898978" y="2956250"/>
            <a:ext cx="829302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Requisitos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 para que se den las reducciones:</a:t>
            </a:r>
          </a:p>
          <a:p>
            <a:pPr lvl="1" fontAlgn="base">
              <a:buClr>
                <a:schemeClr val="dk2"/>
              </a:buClr>
              <a:buSzPts val="1300"/>
            </a:pPr>
            <a:endParaRPr lang="es-ES" sz="1050" dirty="0">
              <a:solidFill>
                <a:srgbClr val="222E5E"/>
              </a:solidFill>
              <a:latin typeface="Nexa Book" panose="02000000000000000000"/>
              <a:ea typeface="Roboto"/>
              <a:cs typeface="Roboto"/>
            </a:endParaRPr>
          </a:p>
          <a:p>
            <a:pPr lvl="1" fontAlgn="base">
              <a:buClr>
                <a:schemeClr val="dk2"/>
              </a:buClr>
              <a:buSzPts val="1300"/>
            </a:pPr>
            <a:r>
              <a:rPr lang="es-ES" u="sng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Del </a:t>
            </a:r>
            <a:r>
              <a:rPr lang="es-ES" b="1" u="sng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aprendiz</a:t>
            </a:r>
            <a:r>
              <a:rPr lang="es-ES" u="sng" dirty="0">
                <a:latin typeface="Nexa Book" panose="02000000000000000000"/>
                <a:ea typeface="Roboto"/>
                <a:cs typeface="Roboto"/>
              </a:rPr>
              <a:t>:</a:t>
            </a:r>
          </a:p>
          <a:p>
            <a:pPr marL="630238" lvl="3" indent="-177800" fontAlgn="base">
              <a:spcBef>
                <a:spcPts val="600"/>
              </a:spcBef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Desempleado</a:t>
            </a:r>
            <a:r>
              <a:rPr lang="es-ES" dirty="0">
                <a:solidFill>
                  <a:srgbClr val="3C9BC9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e inscrito en la oficina de empleo.</a:t>
            </a:r>
          </a:p>
          <a:p>
            <a:pPr marL="630238" lvl="3" indent="-177800" fontAlgn="base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No</a:t>
            </a:r>
            <a:r>
              <a:rPr lang="es-ES" b="1" dirty="0">
                <a:solidFill>
                  <a:srgbClr val="8BB917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indefinido</a:t>
            </a:r>
            <a:r>
              <a:rPr lang="es-ES" dirty="0">
                <a:solidFill>
                  <a:srgbClr val="222E5E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en la empresa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los 2 años previos, o temporal los 6 meses antes.</a:t>
            </a:r>
          </a:p>
          <a:p>
            <a:pPr marL="630238" lvl="3" indent="-177800" fontAlgn="base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No</a:t>
            </a:r>
            <a:r>
              <a:rPr lang="es-ES" dirty="0">
                <a:solidFill>
                  <a:srgbClr val="3C9BC9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indefinido</a:t>
            </a:r>
            <a:r>
              <a:rPr lang="es-ES" dirty="0">
                <a:solidFill>
                  <a:srgbClr val="3C9BC9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en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cualquier empresa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los tres 3 meses previos.</a:t>
            </a:r>
          </a:p>
          <a:p>
            <a:pPr marL="447675" lvl="3" indent="-179388" fontAlgn="base">
              <a:buClr>
                <a:schemeClr val="dk2"/>
              </a:buClr>
              <a:buSzPts val="1300"/>
            </a:pPr>
            <a:endParaRPr lang="es-ES" dirty="0">
              <a:solidFill>
                <a:srgbClr val="222E5E"/>
              </a:solidFill>
              <a:latin typeface="Nexa Book" panose="02000000000000000000"/>
              <a:ea typeface="Roboto"/>
              <a:cs typeface="Roboto"/>
            </a:endParaRPr>
          </a:p>
          <a:p>
            <a:pPr lvl="1" fontAlgn="base">
              <a:buClr>
                <a:schemeClr val="dk2"/>
              </a:buClr>
              <a:buSzPts val="1300"/>
            </a:pPr>
            <a:r>
              <a:rPr lang="es-ES" u="sng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De la </a:t>
            </a:r>
            <a:r>
              <a:rPr lang="es-ES" b="1" u="sng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empresa</a:t>
            </a:r>
            <a:r>
              <a:rPr lang="es-ES" u="sng" dirty="0">
                <a:latin typeface="Nexa Book" panose="02000000000000000000"/>
                <a:ea typeface="Roboto"/>
                <a:cs typeface="Roboto"/>
              </a:rPr>
              <a:t>: </a:t>
            </a:r>
          </a:p>
          <a:p>
            <a:pPr marL="630238" lvl="3" indent="-177800" fontAlgn="base">
              <a:spcBef>
                <a:spcPts val="600"/>
              </a:spcBef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Al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corriente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en las obligaciones tributarias y de la Seguridad Social.</a:t>
            </a:r>
          </a:p>
          <a:p>
            <a:pPr marL="630238" lvl="3" indent="-177800" fontAlgn="base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Inscripción y registro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Plan de Igualdad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en empresas obligadas (L.O. 3/2007)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23BF6AB-6392-04B2-DCDB-EC6528517BD1}"/>
              </a:ext>
            </a:extLst>
          </p:cNvPr>
          <p:cNvSpPr txBox="1"/>
          <p:nvPr/>
        </p:nvSpPr>
        <p:spPr>
          <a:xfrm>
            <a:off x="4429546" y="2412403"/>
            <a:ext cx="7406852" cy="369332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spcAft>
                <a:spcPts val="2133"/>
              </a:spcAft>
              <a:buClr>
                <a:schemeClr val="dk2"/>
              </a:buClr>
              <a:buSzPts val="1300"/>
              <a:defRPr b="1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defRPr>
            </a:lvl1pPr>
          </a:lstStyle>
          <a:p>
            <a:pPr lvl="1"/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En 2024, la empresa paga </a:t>
            </a: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61,54 €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por cada trabajador/a al mes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5C97AA-16F2-DF7A-5E4F-34993037B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5F7C4F5-E440-A4AF-04A1-CC246AFFF1BF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F1DA949-1AEF-17DF-B93C-33D08541B740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3F9D621-88F9-E9FB-BD8C-7A0388C51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99A0A7-E4ED-3BEF-DE65-EF8CAEE502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r="29649"/>
          <a:stretch/>
        </p:blipFill>
        <p:spPr>
          <a:xfrm>
            <a:off x="1317833" y="2053882"/>
            <a:ext cx="2543556" cy="3798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7587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Incentivos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794BBB-7CDE-E862-070B-FFB53593D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11" r="8386"/>
          <a:stretch/>
        </p:blipFill>
        <p:spPr>
          <a:xfrm>
            <a:off x="1370766" y="1998510"/>
            <a:ext cx="2604110" cy="3975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FC03615-E1DA-A78D-C3A5-02A9F8BDFB1E}"/>
              </a:ext>
            </a:extLst>
          </p:cNvPr>
          <p:cNvSpPr/>
          <p:nvPr/>
        </p:nvSpPr>
        <p:spPr>
          <a:xfrm>
            <a:off x="4429546" y="1527795"/>
            <a:ext cx="7406853" cy="369332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Incentivos a la </a:t>
            </a: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finalización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5293E3-CCBB-2C51-F098-7651D78C10B0}"/>
              </a:ext>
            </a:extLst>
          </p:cNvPr>
          <p:cNvSpPr/>
          <p:nvPr/>
        </p:nvSpPr>
        <p:spPr>
          <a:xfrm>
            <a:off x="4429546" y="2103523"/>
            <a:ext cx="7443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buClr>
                <a:schemeClr val="dk2"/>
              </a:buClr>
              <a:buSzPts val="1300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Si al finalizar se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transforma a indefinido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,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reducción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 en la cuota empresarial a la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Seguridad Social durante 3 años: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FBAED03-D5F8-F355-2AD4-06D425B23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35503"/>
              </p:ext>
            </p:extLst>
          </p:nvPr>
        </p:nvGraphicFramePr>
        <p:xfrm>
          <a:off x="4538799" y="3101844"/>
          <a:ext cx="4216318" cy="157117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94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Nexa Book" panose="0200000000000000000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Nexa Book" panose="02000000000000000000"/>
                        </a:rPr>
                        <a:t>Hombres</a:t>
                      </a:r>
                      <a:endParaRPr lang="es-ES" sz="1800" b="1" dirty="0">
                        <a:solidFill>
                          <a:schemeClr val="bg1"/>
                        </a:solidFill>
                        <a:effectLst/>
                        <a:latin typeface="Nexa Book" panose="0200000000000000000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02C5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Nexa Book" panose="02000000000000000000"/>
                        </a:rPr>
                        <a:t>Mujeres</a:t>
                      </a:r>
                      <a:endParaRPr lang="es-ES" sz="1800" b="1" dirty="0">
                        <a:solidFill>
                          <a:schemeClr val="bg1"/>
                        </a:solidFill>
                        <a:effectLst/>
                        <a:latin typeface="Nexa Book" panose="0200000000000000000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02C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Nexa Book" panose="02000000000000000000"/>
                        </a:rPr>
                        <a:t>Cada mes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202C54"/>
                          </a:solidFill>
                          <a:effectLst/>
                          <a:latin typeface="Nexa Book" panose="02000000000000000000"/>
                        </a:rPr>
                        <a:t>128,00 €</a:t>
                      </a:r>
                      <a:endParaRPr lang="es-ES" sz="1800" dirty="0">
                        <a:solidFill>
                          <a:srgbClr val="202C54"/>
                        </a:solidFill>
                        <a:effectLst/>
                        <a:latin typeface="Nexa Book" panose="0200000000000000000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202C54"/>
                          </a:solidFill>
                          <a:effectLst/>
                          <a:latin typeface="Nexa Book" panose="02000000000000000000"/>
                        </a:rPr>
                        <a:t>147,00 €</a:t>
                      </a:r>
                      <a:endParaRPr lang="es-ES" sz="1800" dirty="0">
                        <a:solidFill>
                          <a:srgbClr val="202C54"/>
                        </a:solidFill>
                        <a:effectLst/>
                        <a:latin typeface="Nexa Book" panose="0200000000000000000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Nexa Book" panose="02000000000000000000"/>
                        </a:rPr>
                        <a:t>Cada año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 dirty="0">
                          <a:solidFill>
                            <a:srgbClr val="202C54"/>
                          </a:solidFill>
                          <a:effectLst/>
                          <a:latin typeface="Nexa Book" panose="02000000000000000000"/>
                          <a:ea typeface="+mn-ea"/>
                          <a:cs typeface="+mn-cs"/>
                          <a:sym typeface="Arial"/>
                        </a:rPr>
                        <a:t>1.536,00 €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 dirty="0">
                          <a:solidFill>
                            <a:srgbClr val="202C54"/>
                          </a:solidFill>
                          <a:effectLst/>
                          <a:latin typeface="Nexa Book" panose="02000000000000000000"/>
                          <a:ea typeface="+mn-ea"/>
                          <a:cs typeface="+mn-cs"/>
                          <a:sym typeface="Arial"/>
                        </a:rPr>
                        <a:t>1.764,00 €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70745"/>
                  </a:ext>
                </a:extLst>
              </a:tr>
              <a:tr h="392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Nexa Book" panose="02000000000000000000"/>
                        </a:rPr>
                        <a:t>Tres años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 dirty="0">
                          <a:solidFill>
                            <a:srgbClr val="202C54"/>
                          </a:solidFill>
                          <a:effectLst/>
                          <a:latin typeface="Nexa Book" panose="02000000000000000000"/>
                          <a:ea typeface="+mn-ea"/>
                          <a:cs typeface="+mn-cs"/>
                          <a:sym typeface="Arial"/>
                        </a:rPr>
                        <a:t>4.608,00 €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 dirty="0">
                          <a:solidFill>
                            <a:srgbClr val="202C54"/>
                          </a:solidFill>
                          <a:effectLst/>
                          <a:latin typeface="Nexa Book" panose="02000000000000000000"/>
                          <a:ea typeface="+mn-ea"/>
                          <a:cs typeface="+mn-cs"/>
                          <a:sym typeface="Arial"/>
                        </a:rPr>
                        <a:t>5.292,00 €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8162286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F7246F4B-A0A4-C617-115E-CCA3FD9E5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137" y="3260705"/>
            <a:ext cx="2247647" cy="24133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62AA4A-757B-1486-4816-36A3E25E1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8C7B210-1C5D-4788-C3A1-BA6745D35DAB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332C95-4EFC-4E1C-4BCA-9AAD6AB9F0EE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6F35FBB-5010-E0DC-9D6F-980413425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16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Incentivos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FC03615-E1DA-A78D-C3A5-02A9F8BDFB1E}"/>
              </a:ext>
            </a:extLst>
          </p:cNvPr>
          <p:cNvSpPr/>
          <p:nvPr/>
        </p:nvSpPr>
        <p:spPr>
          <a:xfrm>
            <a:off x="4429546" y="1527795"/>
            <a:ext cx="7406853" cy="369332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Bonificación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del coste de la </a:t>
            </a: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formación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5293E3-CCBB-2C51-F098-7651D78C10B0}"/>
              </a:ext>
            </a:extLst>
          </p:cNvPr>
          <p:cNvSpPr/>
          <p:nvPr/>
        </p:nvSpPr>
        <p:spPr>
          <a:xfrm>
            <a:off x="4429546" y="2103523"/>
            <a:ext cx="7443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buClr>
                <a:schemeClr val="dk2"/>
              </a:buClr>
              <a:buSzPts val="1300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Bonificación mensual, en las cuotas empresariales de la Seguridad Social.</a:t>
            </a:r>
          </a:p>
          <a:p>
            <a:pPr marL="0" lvl="1" fontAlgn="base">
              <a:buClr>
                <a:schemeClr val="dk2"/>
              </a:buClr>
              <a:buSzPts val="1300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Hasta un máximo del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35%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de la jornada laboral el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primer año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y del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15%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de la jornada el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segundo año.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781630A-F011-FE46-CA6A-5FE8E5D476B2}"/>
              </a:ext>
            </a:extLst>
          </p:cNvPr>
          <p:cNvSpPr/>
          <p:nvPr/>
        </p:nvSpPr>
        <p:spPr>
          <a:xfrm>
            <a:off x="4466129" y="3244334"/>
            <a:ext cx="7406853" cy="369332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Bonificación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del coste asociado a la actividad de </a:t>
            </a: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tutorías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laborales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93A1956-F554-20F4-9554-552B844FD3AF}"/>
              </a:ext>
            </a:extLst>
          </p:cNvPr>
          <p:cNvSpPr/>
          <p:nvPr/>
        </p:nvSpPr>
        <p:spPr>
          <a:xfrm>
            <a:off x="4429545" y="3822636"/>
            <a:ext cx="425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8600" fontAlgn="base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Empresas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≥ 5 trabajadores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: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1,5 euros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por cada alumno y hora de tutoría, hasta un máximo de 40 horas por mes y alumno. </a:t>
            </a:r>
          </a:p>
          <a:p>
            <a:pPr marL="228600" lvl="2" indent="-228600" fontAlgn="base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Empresas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&lt;5 trabajadores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, hasta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2 euros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por alumno y hora de tutoría, con un máximo de 40 horas por mes y alumno.</a:t>
            </a:r>
          </a:p>
          <a:p>
            <a:pPr lvl="1" fontAlgn="base">
              <a:buClr>
                <a:schemeClr val="dk2"/>
              </a:buClr>
              <a:buSzPts val="1300"/>
            </a:pPr>
            <a:endParaRPr lang="es-ES" dirty="0">
              <a:latin typeface="Nexa Book" panose="02000000000000000000"/>
              <a:ea typeface="Roboto"/>
              <a:cs typeface="Roboto"/>
            </a:endParaRPr>
          </a:p>
        </p:txBody>
      </p:sp>
      <p:pic>
        <p:nvPicPr>
          <p:cNvPr id="14" name="Picture 2" descr="Tutores de empresa, clave en el despegue de la FP dual - Magisnet">
            <a:extLst>
              <a:ext uri="{FF2B5EF4-FFF2-40B4-BE49-F238E27FC236}">
                <a16:creationId xmlns:a16="http://schemas.microsoft.com/office/drawing/2014/main" id="{F99C7C15-8DF8-0666-5D54-8C22C1C6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992" y="4116687"/>
            <a:ext cx="2479241" cy="1651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C4BFD82-0BF1-D294-6379-FA517032C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226EEA-17AE-3395-6FB7-DB419A19B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FAB8557-AD18-22E7-6553-FDBC070F50AF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1FD2F8-97BD-6A02-03A5-471A85570014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43480CB-510B-99D6-89EC-E19EB012DB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256" r="9408"/>
          <a:stretch/>
        </p:blipFill>
        <p:spPr>
          <a:xfrm>
            <a:off x="1489715" y="1821846"/>
            <a:ext cx="2559520" cy="3946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061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56E1B0-3271-A785-E202-B9252A6AE1F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95986" y="1484453"/>
            <a:ext cx="6763895" cy="522985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031750"/>
              </a:buClr>
              <a:buFont typeface="Wingdings" panose="05000000000000000000" pitchFamily="2" charset="2"/>
              <a:buChar char="v"/>
            </a:pPr>
            <a:r>
              <a:rPr lang="es-ES" sz="1800" b="1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NECESIDAD</a:t>
            </a:r>
            <a:r>
              <a:rPr lang="es-ES" sz="18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 de cualificación de la población</a:t>
            </a:r>
          </a:p>
          <a:p>
            <a:pPr marL="285750" indent="-285750">
              <a:lnSpc>
                <a:spcPct val="150000"/>
              </a:lnSpc>
              <a:buClr>
                <a:srgbClr val="031750"/>
              </a:buClr>
              <a:buFont typeface="Wingdings" panose="05000000000000000000" pitchFamily="2" charset="2"/>
              <a:buChar char="v"/>
            </a:pPr>
            <a:r>
              <a:rPr lang="es-ES" sz="1800" b="1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NIVELES INTERMEDIOS</a:t>
            </a:r>
          </a:p>
          <a:p>
            <a:pPr lvl="1">
              <a:lnSpc>
                <a:spcPct val="100000"/>
              </a:lnSpc>
              <a:buClr>
                <a:srgbClr val="031750"/>
              </a:buClr>
              <a:buNone/>
            </a:pPr>
            <a:endParaRPr lang="es-ES" sz="3200" dirty="0">
              <a:solidFill>
                <a:srgbClr val="03175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2A7940-0EA1-0E01-CDCC-4BE20FAC5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93" y="3580334"/>
            <a:ext cx="4166446" cy="26621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7A2241-079A-8FA4-E4FF-8316CF8F4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953" y="3496633"/>
            <a:ext cx="4290365" cy="2745832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CBAE4F2D-17CF-C1B2-65D9-20DFF3F789E4}"/>
              </a:ext>
            </a:extLst>
          </p:cNvPr>
          <p:cNvSpPr txBox="1"/>
          <p:nvPr/>
        </p:nvSpPr>
        <p:spPr>
          <a:xfrm>
            <a:off x="4139382" y="2978522"/>
            <a:ext cx="1068343" cy="3894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algn="ctr"/>
            <a:r>
              <a:rPr sz="3200" b="1" spc="-27" dirty="0">
                <a:latin typeface="Nexa Book" panose="02000000000000000000"/>
                <a:cs typeface="Calibri"/>
              </a:rPr>
              <a:t>2021</a:t>
            </a:r>
            <a:endParaRPr sz="3200" b="1" dirty="0">
              <a:latin typeface="Nexa Book" panose="02000000000000000000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32B9463-C489-DC0A-64BB-98FBC25C3DEE}"/>
              </a:ext>
            </a:extLst>
          </p:cNvPr>
          <p:cNvSpPr txBox="1"/>
          <p:nvPr/>
        </p:nvSpPr>
        <p:spPr>
          <a:xfrm>
            <a:off x="9161153" y="2972362"/>
            <a:ext cx="1068343" cy="3894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algn="ctr"/>
            <a:r>
              <a:rPr sz="3200" b="1" spc="-27" dirty="0">
                <a:latin typeface="Nexa Book" panose="02000000000000000000"/>
                <a:cs typeface="Calibri"/>
              </a:rPr>
              <a:t>202</a:t>
            </a:r>
            <a:r>
              <a:rPr lang="es-ES" sz="3200" b="1" spc="-27" dirty="0">
                <a:latin typeface="Nexa Book" panose="02000000000000000000"/>
                <a:cs typeface="Calibri"/>
              </a:rPr>
              <a:t>5</a:t>
            </a:r>
            <a:endParaRPr sz="3200" b="1" dirty="0">
              <a:latin typeface="Nexa Book" panose="02000000000000000000"/>
              <a:cs typeface="Calibri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1472F6D-C587-B881-9F9C-6F0BF8F0B36A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FP en España. Situación actual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BC37A63-4C8C-5FEA-C486-62535106B810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DC264AF-D592-14D0-15EA-06325DC9B2DE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8AE2948-DC69-0262-88E7-C2A0F1DE7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0AF1E88-684A-1649-BB9A-C906FB89E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11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Ventajas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FC03615-E1DA-A78D-C3A5-02A9F8BDFB1E}"/>
              </a:ext>
            </a:extLst>
          </p:cNvPr>
          <p:cNvSpPr/>
          <p:nvPr/>
        </p:nvSpPr>
        <p:spPr>
          <a:xfrm>
            <a:off x="4429546" y="1527795"/>
            <a:ext cx="7406853" cy="523220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sz="2800" b="1" dirty="0">
                <a:solidFill>
                  <a:srgbClr val="222E5E"/>
                </a:solidFill>
                <a:latin typeface="Nexa Book" panose="02000000000000000000"/>
                <a:ea typeface="Roboto"/>
                <a:cs typeface="Roboto"/>
              </a:rPr>
              <a:t>Todos </a:t>
            </a:r>
            <a:r>
              <a:rPr lang="es-ES" sz="2800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Ganan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DB2CBC-9B13-F609-F7FD-16ECC01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55" r="24219"/>
          <a:stretch/>
        </p:blipFill>
        <p:spPr>
          <a:xfrm>
            <a:off x="1302997" y="2051015"/>
            <a:ext cx="2436650" cy="3801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B7434A2-38A1-D449-15E2-A984502866FB}"/>
              </a:ext>
            </a:extLst>
          </p:cNvPr>
          <p:cNvSpPr/>
          <p:nvPr/>
        </p:nvSpPr>
        <p:spPr>
          <a:xfrm>
            <a:off x="4758786" y="2810643"/>
            <a:ext cx="3229655" cy="340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Formación adaptada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al puesto</a:t>
            </a:r>
          </a:p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Sin limitación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en el número de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contratos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formativos</a:t>
            </a:r>
          </a:p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Aprendices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cualificados, fieles y motivados</a:t>
            </a:r>
          </a:p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Mejora la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productividad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y la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competitividad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 </a:t>
            </a:r>
          </a:p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Incentivos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durante y después del contrato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B52118A-67DB-21FF-7ED8-1DFE8063C57C}"/>
              </a:ext>
            </a:extLst>
          </p:cNvPr>
          <p:cNvSpPr/>
          <p:nvPr/>
        </p:nvSpPr>
        <p:spPr>
          <a:xfrm>
            <a:off x="4296490" y="2211925"/>
            <a:ext cx="190065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  <a:buClr>
                <a:schemeClr val="dk2"/>
              </a:buClr>
              <a:buSzPts val="1300"/>
            </a:pPr>
            <a:r>
              <a:rPr lang="es-ES" sz="2400" b="1" dirty="0">
                <a:solidFill>
                  <a:srgbClr val="222E5E"/>
                </a:solidFill>
                <a:latin typeface="Nexa Book" panose="02000000000000000000"/>
                <a:ea typeface="Roboto"/>
                <a:cs typeface="Roboto"/>
              </a:rPr>
              <a:t>Empresa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540FBBE-0E28-9DD4-E2C0-E70901D8278A}"/>
              </a:ext>
            </a:extLst>
          </p:cNvPr>
          <p:cNvSpPr/>
          <p:nvPr/>
        </p:nvSpPr>
        <p:spPr>
          <a:xfrm>
            <a:off x="7758381" y="2168064"/>
            <a:ext cx="1912297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  <a:buClr>
                <a:schemeClr val="dk2"/>
              </a:buClr>
              <a:buSzPts val="1300"/>
            </a:pPr>
            <a:r>
              <a:rPr lang="es-ES" sz="2400" b="1" dirty="0">
                <a:solidFill>
                  <a:srgbClr val="222E5E"/>
                </a:solidFill>
                <a:latin typeface="Nexa Book" panose="02000000000000000000"/>
                <a:ea typeface="Roboto"/>
                <a:cs typeface="Roboto"/>
              </a:rPr>
              <a:t>Aprendiz</a:t>
            </a:r>
            <a:endParaRPr lang="es-ES" sz="2400" dirty="0">
              <a:solidFill>
                <a:srgbClr val="13B1C5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D37AEA1-D677-B155-5B6B-0B750594E39C}"/>
              </a:ext>
            </a:extLst>
          </p:cNvPr>
          <p:cNvSpPr/>
          <p:nvPr/>
        </p:nvSpPr>
        <p:spPr>
          <a:xfrm>
            <a:off x="8555687" y="2810643"/>
            <a:ext cx="3494071" cy="340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96A6D7"/>
                </a:solidFill>
                <a:latin typeface="Nexa Book" panose="02000000000000000000"/>
                <a:ea typeface="Roboto"/>
                <a:cs typeface="Roboto"/>
              </a:rPr>
              <a:t>Estudios oficiales 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de forma gratuita</a:t>
            </a:r>
          </a:p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96A6D7"/>
                </a:solidFill>
                <a:latin typeface="Nexa Book" panose="02000000000000000000"/>
                <a:ea typeface="Roboto"/>
                <a:cs typeface="Roboto"/>
              </a:rPr>
              <a:t>Conocimiento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temprano del entorno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b="1" dirty="0">
                <a:solidFill>
                  <a:srgbClr val="96A6D7"/>
                </a:solidFill>
                <a:latin typeface="Nexa Book" panose="02000000000000000000"/>
                <a:ea typeface="Roboto"/>
                <a:cs typeface="Roboto"/>
              </a:rPr>
              <a:t>socio-laboral</a:t>
            </a:r>
          </a:p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dirty="0">
                <a:latin typeface="Nexa Book" panose="02000000000000000000"/>
                <a:ea typeface="Roboto"/>
                <a:cs typeface="Roboto"/>
              </a:rPr>
              <a:t>Adquisición </a:t>
            </a:r>
            <a:r>
              <a:rPr lang="es-ES" b="1" dirty="0">
                <a:solidFill>
                  <a:srgbClr val="96A6D7"/>
                </a:solidFill>
                <a:latin typeface="Nexa Book" panose="02000000000000000000"/>
                <a:ea typeface="Roboto"/>
                <a:cs typeface="Roboto"/>
              </a:rPr>
              <a:t>competencias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 mediante </a:t>
            </a:r>
            <a:r>
              <a:rPr lang="es-ES" b="1" dirty="0">
                <a:solidFill>
                  <a:srgbClr val="96A6D7"/>
                </a:solidFill>
                <a:latin typeface="Nexa Book" panose="02000000000000000000"/>
                <a:ea typeface="Roboto"/>
                <a:cs typeface="Roboto"/>
              </a:rPr>
              <a:t>práctica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 profesional</a:t>
            </a:r>
          </a:p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96A6D7"/>
                </a:solidFill>
                <a:latin typeface="Nexa Book" panose="02000000000000000000"/>
                <a:ea typeface="Roboto"/>
                <a:cs typeface="Roboto"/>
              </a:rPr>
              <a:t>Remuneración</a:t>
            </a:r>
            <a:r>
              <a:rPr lang="es-ES" b="1" dirty="0"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latin typeface="Nexa Book" panose="02000000000000000000"/>
                <a:ea typeface="Roboto"/>
                <a:cs typeface="Roboto"/>
              </a:rPr>
              <a:t>por su esfuerzo y dedicación</a:t>
            </a:r>
          </a:p>
          <a:p>
            <a:pPr>
              <a:lnSpc>
                <a:spcPct val="115000"/>
              </a:lnSpc>
              <a:spcAft>
                <a:spcPts val="900"/>
              </a:spcAft>
              <a:buClr>
                <a:schemeClr val="dk2"/>
              </a:buClr>
              <a:buSzPts val="1300"/>
            </a:pPr>
            <a:r>
              <a:rPr lang="es-ES" dirty="0">
                <a:latin typeface="Nexa Book" panose="02000000000000000000"/>
                <a:ea typeface="Roboto"/>
                <a:cs typeface="Roboto"/>
              </a:rPr>
              <a:t>En definitiva, aumenta la </a:t>
            </a:r>
            <a:r>
              <a:rPr lang="es-ES" b="1" dirty="0">
                <a:solidFill>
                  <a:srgbClr val="96A6D7"/>
                </a:solidFill>
                <a:latin typeface="Nexa Book" panose="02000000000000000000"/>
                <a:ea typeface="Roboto"/>
                <a:cs typeface="Roboto"/>
              </a:rPr>
              <a:t>empleabilidad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CB0CD7B-F0EA-C735-4082-4102E086D22D}"/>
              </a:ext>
            </a:extLst>
          </p:cNvPr>
          <p:cNvGrpSpPr/>
          <p:nvPr/>
        </p:nvGrpSpPr>
        <p:grpSpPr>
          <a:xfrm>
            <a:off x="8211996" y="2925410"/>
            <a:ext cx="268672" cy="243484"/>
            <a:chOff x="3311204" y="2068876"/>
            <a:chExt cx="268672" cy="243484"/>
          </a:xfrm>
          <a:solidFill>
            <a:srgbClr val="96A6D6"/>
          </a:solidFill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BA8C7C81-4C28-B2A1-AF0A-253D1049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9906F19E-172D-BBF0-3247-34939B68E4EF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1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58625EA-881E-19F8-D59D-870ED36DDF93}"/>
              </a:ext>
            </a:extLst>
          </p:cNvPr>
          <p:cNvGrpSpPr/>
          <p:nvPr/>
        </p:nvGrpSpPr>
        <p:grpSpPr>
          <a:xfrm>
            <a:off x="8215578" y="3368218"/>
            <a:ext cx="268672" cy="243484"/>
            <a:chOff x="3311204" y="2068876"/>
            <a:chExt cx="268672" cy="243484"/>
          </a:xfrm>
          <a:solidFill>
            <a:srgbClr val="96A6D6"/>
          </a:solidFill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CA9305B5-B434-2F4B-B5CC-75DEDC70D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237E9956-9EF5-994A-C780-4071CBB6CFB7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2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ABB87878-487F-0912-F5C5-DE44F8F44F5D}"/>
              </a:ext>
            </a:extLst>
          </p:cNvPr>
          <p:cNvGrpSpPr/>
          <p:nvPr/>
        </p:nvGrpSpPr>
        <p:grpSpPr>
          <a:xfrm>
            <a:off x="8211996" y="4071044"/>
            <a:ext cx="268672" cy="243484"/>
            <a:chOff x="3311204" y="2068876"/>
            <a:chExt cx="268672" cy="243484"/>
          </a:xfrm>
          <a:solidFill>
            <a:srgbClr val="96A6D6"/>
          </a:solidFill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41FCC16E-360E-182E-3F47-5B7360341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5FA4F3C2-140F-B565-7330-DFC1D1EB0F5F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3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5CE3E4A8-0938-F804-E3C4-DD4960B20D06}"/>
              </a:ext>
            </a:extLst>
          </p:cNvPr>
          <p:cNvGrpSpPr/>
          <p:nvPr/>
        </p:nvGrpSpPr>
        <p:grpSpPr>
          <a:xfrm>
            <a:off x="8188528" y="4834761"/>
            <a:ext cx="268672" cy="243484"/>
            <a:chOff x="3311204" y="2068876"/>
            <a:chExt cx="268672" cy="243484"/>
          </a:xfrm>
          <a:solidFill>
            <a:srgbClr val="96A6D6"/>
          </a:solidFill>
        </p:grpSpPr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A6EEBD42-45B3-BE46-B47C-37BFE3BFA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AACAD7FB-48E2-ADED-36B2-61B2010931BE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4</a:t>
              </a: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0A143CC7-26A6-98F4-9A4D-D138FD905687}"/>
              </a:ext>
            </a:extLst>
          </p:cNvPr>
          <p:cNvGrpSpPr/>
          <p:nvPr/>
        </p:nvGrpSpPr>
        <p:grpSpPr>
          <a:xfrm>
            <a:off x="8188528" y="5573273"/>
            <a:ext cx="268672" cy="243484"/>
            <a:chOff x="3311204" y="2068876"/>
            <a:chExt cx="268672" cy="243484"/>
          </a:xfrm>
          <a:solidFill>
            <a:srgbClr val="96A6D6"/>
          </a:solidFill>
        </p:grpSpPr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8C0CFE43-8090-513B-A232-82D2656CC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48AFD19E-7408-2B45-D224-D8739EFA76CF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5</a:t>
              </a: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14CC0C7B-DE05-F870-21D1-703F35F48635}"/>
              </a:ext>
            </a:extLst>
          </p:cNvPr>
          <p:cNvGrpSpPr/>
          <p:nvPr/>
        </p:nvGrpSpPr>
        <p:grpSpPr>
          <a:xfrm>
            <a:off x="4413107" y="2925535"/>
            <a:ext cx="268672" cy="243484"/>
            <a:chOff x="3311204" y="2068876"/>
            <a:chExt cx="268672" cy="243484"/>
          </a:xfrm>
          <a:solidFill>
            <a:srgbClr val="2C386A"/>
          </a:solidFill>
        </p:grpSpPr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AA13F7D5-279B-B6E9-3FFD-8802CAC2D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E8CD33BE-7BB5-D2C5-37F4-79F45B1CB096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1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4CCB21AB-5331-D97A-9FD5-81985C8F874F}"/>
              </a:ext>
            </a:extLst>
          </p:cNvPr>
          <p:cNvGrpSpPr/>
          <p:nvPr/>
        </p:nvGrpSpPr>
        <p:grpSpPr>
          <a:xfrm>
            <a:off x="4416689" y="3368343"/>
            <a:ext cx="268672" cy="243484"/>
            <a:chOff x="3311204" y="2068876"/>
            <a:chExt cx="268672" cy="243484"/>
          </a:xfrm>
          <a:solidFill>
            <a:srgbClr val="2C386A"/>
          </a:solidFill>
        </p:grpSpPr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D1611A30-6AD3-A62C-EF27-837920DA7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AB11FB27-92D3-8B35-6D36-6C279692EA5B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2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A4F3BF66-D6AD-A5AE-921A-2C862D26C19F}"/>
              </a:ext>
            </a:extLst>
          </p:cNvPr>
          <p:cNvGrpSpPr/>
          <p:nvPr/>
        </p:nvGrpSpPr>
        <p:grpSpPr>
          <a:xfrm>
            <a:off x="4413107" y="4071169"/>
            <a:ext cx="268672" cy="243484"/>
            <a:chOff x="3311204" y="2068876"/>
            <a:chExt cx="268672" cy="243484"/>
          </a:xfrm>
          <a:solidFill>
            <a:srgbClr val="2C386A"/>
          </a:solidFill>
        </p:grpSpPr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C9B57E34-0661-E394-0C5F-365349871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84F1E85C-E109-EB0C-BF2E-A568763784DC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3</a:t>
              </a: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58C2DD64-90BD-98FE-49A2-2C711FD3B033}"/>
              </a:ext>
            </a:extLst>
          </p:cNvPr>
          <p:cNvGrpSpPr/>
          <p:nvPr/>
        </p:nvGrpSpPr>
        <p:grpSpPr>
          <a:xfrm>
            <a:off x="4389639" y="4834886"/>
            <a:ext cx="268672" cy="243484"/>
            <a:chOff x="3311204" y="2068876"/>
            <a:chExt cx="268672" cy="243484"/>
          </a:xfrm>
          <a:solidFill>
            <a:srgbClr val="2C386A"/>
          </a:solidFill>
        </p:grpSpPr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4DA87CDD-954D-01CC-6B3B-2A109F323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826E1BE5-7999-07FB-AAB3-0A91FA65CC1D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4</a:t>
              </a: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2CF6BAA3-5C72-79DA-3A84-E78FE0E9C6DD}"/>
              </a:ext>
            </a:extLst>
          </p:cNvPr>
          <p:cNvGrpSpPr/>
          <p:nvPr/>
        </p:nvGrpSpPr>
        <p:grpSpPr>
          <a:xfrm>
            <a:off x="4389639" y="5573398"/>
            <a:ext cx="268672" cy="243484"/>
            <a:chOff x="3311204" y="2068876"/>
            <a:chExt cx="268672" cy="243484"/>
          </a:xfrm>
          <a:solidFill>
            <a:srgbClr val="2C386A"/>
          </a:solidFill>
        </p:grpSpPr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294BC76F-D255-CC82-61A4-DF876788F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</p:spPr>
        </p:pic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B5DA0521-8D1E-EE2C-765B-EBA800FCCF90}"/>
                </a:ext>
              </a:extLst>
            </p:cNvPr>
            <p:cNvSpPr/>
            <p:nvPr/>
          </p:nvSpPr>
          <p:spPr>
            <a:xfrm>
              <a:off x="3311204" y="2068876"/>
              <a:ext cx="268672" cy="2434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Nexa Book" panose="02000000000000000000"/>
                </a:rPr>
                <a:t>5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6D838327-422A-0225-1434-573EEB1436D9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08D215-6FCF-B206-08F8-E50106D2E498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0F5A1E-A9F9-8AAB-588B-A3FB7DA3E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016A982-668A-30C7-8721-83010BBF5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0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B38DECD3-0847-F591-AED7-2B3AF5B92160}"/>
              </a:ext>
            </a:extLst>
          </p:cNvPr>
          <p:cNvSpPr txBox="1"/>
          <p:nvPr/>
        </p:nvSpPr>
        <p:spPr>
          <a:xfrm>
            <a:off x="5171254" y="45697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La colaboración público-privada en la gestión de las áreas industriales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C2E8D62-0C5F-25E6-0A9D-26A9282B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8217"/>
            <a:ext cx="6018580" cy="424978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22B8B7D-83FF-0C1E-EC25-AA407CC7C77E}"/>
              </a:ext>
            </a:extLst>
          </p:cNvPr>
          <p:cNvSpPr txBox="1"/>
          <p:nvPr/>
        </p:nvSpPr>
        <p:spPr>
          <a:xfrm>
            <a:off x="5627084" y="489534"/>
            <a:ext cx="63691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dirty="0" err="1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Webinar</a:t>
            </a:r>
            <a:r>
              <a:rPr lang="es-ES" sz="4800" dirty="0">
                <a:solidFill>
                  <a:srgbClr val="087596"/>
                </a:solidFill>
                <a:latin typeface="Impact" panose="020B0806030902050204" pitchFamily="34" charset="0"/>
              </a:rPr>
              <a:t> </a:t>
            </a:r>
          </a:p>
          <a:p>
            <a:r>
              <a:rPr lang="es-ES" sz="4800" dirty="0">
                <a:solidFill>
                  <a:srgbClr val="202C54"/>
                </a:solidFill>
                <a:latin typeface="Impact" panose="020B0806030902050204" pitchFamily="34" charset="0"/>
              </a:rPr>
              <a:t>"Carácter dual </a:t>
            </a:r>
            <a:r>
              <a:rPr lang="es-ES" sz="4800" dirty="0">
                <a:solidFill>
                  <a:srgbClr val="087596"/>
                </a:solidFill>
                <a:latin typeface="Impact" panose="020B0806030902050204" pitchFamily="34" charset="0"/>
              </a:rPr>
              <a:t>de la Formación Profesional"</a:t>
            </a:r>
            <a:endParaRPr lang="es-ES_tradnl" sz="4800" dirty="0">
              <a:solidFill>
                <a:srgbClr val="087596"/>
              </a:solidFill>
              <a:latin typeface="Impact" panose="020B080603090205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60F60D3-931D-3E0A-4AF7-3F4EF36DD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87" y="5691450"/>
            <a:ext cx="1741714" cy="94223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D392A50-E90A-370C-1D0C-FC244254F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72" y="5591070"/>
            <a:ext cx="3990975" cy="1143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0ED912F-F010-437F-1265-6B2D433BA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9" y="224188"/>
            <a:ext cx="1815885" cy="6928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50976C-8245-6FA6-8982-C2748D74104D}"/>
              </a:ext>
            </a:extLst>
          </p:cNvPr>
          <p:cNvSpPr txBox="1"/>
          <p:nvPr/>
        </p:nvSpPr>
        <p:spPr>
          <a:xfrm>
            <a:off x="5627084" y="3071667"/>
            <a:ext cx="5183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Muchas GRACIAS por su atención</a:t>
            </a:r>
            <a:endParaRPr lang="es-ES_tradnl" sz="4800" dirty="0">
              <a:solidFill>
                <a:srgbClr val="087596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5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6">
            <a:extLst>
              <a:ext uri="{FF2B5EF4-FFF2-40B4-BE49-F238E27FC236}">
                <a16:creationId xmlns:a16="http://schemas.microsoft.com/office/drawing/2014/main" id="{3B6751AE-CA3C-A9FA-0F99-B69D429ABFF5}"/>
              </a:ext>
            </a:extLst>
          </p:cNvPr>
          <p:cNvSpPr/>
          <p:nvPr/>
        </p:nvSpPr>
        <p:spPr>
          <a:xfrm>
            <a:off x="8002458" y="3143456"/>
            <a:ext cx="3620104" cy="2031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5F919B8E-C41B-7A11-36F6-D8AA95687C0A}"/>
              </a:ext>
            </a:extLst>
          </p:cNvPr>
          <p:cNvSpPr txBox="1"/>
          <p:nvPr/>
        </p:nvSpPr>
        <p:spPr>
          <a:xfrm>
            <a:off x="9187961" y="2176755"/>
            <a:ext cx="1249099" cy="3894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/>
            <a:r>
              <a:rPr lang="es-ES" sz="4800" b="1" spc="-27" dirty="0">
                <a:solidFill>
                  <a:srgbClr val="031750"/>
                </a:solidFill>
                <a:latin typeface="Nexa Book" panose="02000000000000000000"/>
                <a:cs typeface="Calibri"/>
              </a:rPr>
              <a:t>46%</a:t>
            </a:r>
            <a:endParaRPr sz="4800" b="1" dirty="0">
              <a:solidFill>
                <a:srgbClr val="031750"/>
              </a:solidFill>
              <a:latin typeface="Nexa Book" panose="02000000000000000000"/>
              <a:cs typeface="Calibri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BFC61A7-06DA-1B64-C286-7AF0BC28FDB3}"/>
              </a:ext>
            </a:extLst>
          </p:cNvPr>
          <p:cNvSpPr/>
          <p:nvPr/>
        </p:nvSpPr>
        <p:spPr>
          <a:xfrm>
            <a:off x="4495125" y="2214102"/>
            <a:ext cx="3203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Más de </a:t>
            </a:r>
            <a:r>
              <a:rPr lang="es-ES" b="1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10 millones 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de personas en activo </a:t>
            </a:r>
            <a:r>
              <a:rPr lang="es-ES" b="1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no tienen una acreditación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 formal de sus </a:t>
            </a:r>
            <a:r>
              <a:rPr lang="es-ES" b="1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competencias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 profesionales.</a:t>
            </a: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3CCC1B2-FB5E-C970-1E01-B70367FD6A95}"/>
              </a:ext>
            </a:extLst>
          </p:cNvPr>
          <p:cNvSpPr txBox="1"/>
          <p:nvPr/>
        </p:nvSpPr>
        <p:spPr>
          <a:xfrm>
            <a:off x="4351989" y="3447571"/>
            <a:ext cx="3557693" cy="2506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66693"/>
            <a:r>
              <a:rPr sz="1067" i="1" dirty="0">
                <a:solidFill>
                  <a:srgbClr val="031750"/>
                </a:solidFill>
                <a:latin typeface="Nexa Book" panose="02000000000000000000"/>
                <a:ea typeface="Roboto"/>
                <a:cs typeface="Roboto"/>
              </a:rPr>
              <a:t>Fuente: Encuesta de Población Activa (1T2021)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9864D5C-DEBC-E555-D19D-7A92FF601938}"/>
              </a:ext>
            </a:extLst>
          </p:cNvPr>
          <p:cNvSpPr/>
          <p:nvPr/>
        </p:nvSpPr>
        <p:spPr>
          <a:xfrm>
            <a:off x="7804753" y="5120844"/>
            <a:ext cx="4169951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693"/>
            <a:r>
              <a:rPr lang="es-ES" sz="1067" i="1" dirty="0">
                <a:solidFill>
                  <a:srgbClr val="031750"/>
                </a:solidFill>
                <a:latin typeface="Nexa Book" panose="02000000000000000000"/>
                <a:ea typeface="Roboto"/>
                <a:cs typeface="Roboto"/>
              </a:rPr>
              <a:t>Población activa en España: 22.860,7 miles de personas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3B48707B-483B-107C-9C5A-0B797DD99090}"/>
              </a:ext>
            </a:extLst>
          </p:cNvPr>
          <p:cNvSpPr txBox="1"/>
          <p:nvPr/>
        </p:nvSpPr>
        <p:spPr>
          <a:xfrm>
            <a:off x="4536364" y="4050754"/>
            <a:ext cx="3188941" cy="923330"/>
          </a:xfrm>
          <a:prstGeom prst="rect">
            <a:avLst/>
          </a:prstGeom>
          <a:solidFill>
            <a:srgbClr val="203764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s-ES" sz="1800" dirty="0">
                <a:solidFill>
                  <a:srgbClr val="3399FF"/>
                </a:solidFill>
                <a:latin typeface="Nexa Book" panose="02000000000000000000"/>
              </a:rPr>
              <a:t>Desde</a:t>
            </a:r>
            <a:r>
              <a:rPr lang="es-ES" sz="1800" b="0" dirty="0">
                <a:solidFill>
                  <a:srgbClr val="3399FF"/>
                </a:solidFill>
                <a:latin typeface="Nexa Book" panose="02000000000000000000"/>
              </a:rPr>
              <a:t> </a:t>
            </a:r>
            <a:r>
              <a:rPr lang="es-ES" sz="1800" b="0" dirty="0">
                <a:latin typeface="Nexa Book" panose="02000000000000000000"/>
              </a:rPr>
              <a:t>el año </a:t>
            </a:r>
            <a:r>
              <a:rPr lang="es-ES" sz="1800" dirty="0">
                <a:solidFill>
                  <a:srgbClr val="3399FF"/>
                </a:solidFill>
                <a:latin typeface="Nexa Book" panose="02000000000000000000"/>
              </a:rPr>
              <a:t>2009</a:t>
            </a:r>
            <a:r>
              <a:rPr lang="es-ES" sz="1800" b="0" dirty="0">
                <a:latin typeface="Nexa Book" panose="02000000000000000000"/>
              </a:rPr>
              <a:t> el número total de personas acreditadas </a:t>
            </a:r>
            <a:r>
              <a:rPr lang="es-ES" sz="1800" dirty="0">
                <a:solidFill>
                  <a:srgbClr val="3399FF"/>
                </a:solidFill>
                <a:latin typeface="Nexa Book" panose="02000000000000000000"/>
              </a:rPr>
              <a:t>no supera las 300.000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28C4F83-080E-8DE3-C0E0-E655632EBC94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FP en España. Situación actual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CC1CE5A-F0BF-5A22-B9CA-3E4E9F67EDEB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3EA8EA-77D0-B17B-CECB-0220ECB1FB7A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2AB8681-DF4D-6849-425D-AB4DA38AA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6A0C1CF-A461-341B-6AC7-B41D14595D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2" r="27436" b="4297"/>
          <a:stretch/>
        </p:blipFill>
        <p:spPr>
          <a:xfrm>
            <a:off x="1359879" y="1950720"/>
            <a:ext cx="2636104" cy="4051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295CCA6-0F5F-D513-8024-3EACC5542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6;p14">
            <a:extLst>
              <a:ext uri="{FF2B5EF4-FFF2-40B4-BE49-F238E27FC236}">
                <a16:creationId xmlns:a16="http://schemas.microsoft.com/office/drawing/2014/main" id="{33CC4BC4-5AE6-9E81-1757-57E95AF86875}"/>
              </a:ext>
            </a:extLst>
          </p:cNvPr>
          <p:cNvSpPr txBox="1"/>
          <p:nvPr/>
        </p:nvSpPr>
        <p:spPr>
          <a:xfrm>
            <a:off x="4279393" y="1603436"/>
            <a:ext cx="7464189" cy="6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>
              <a:lnSpc>
                <a:spcPct val="150000"/>
              </a:lnSpc>
              <a:buSzPts val="1200"/>
            </a:pPr>
            <a:r>
              <a:rPr lang="es-ES" sz="2400" b="1" dirty="0">
                <a:solidFill>
                  <a:srgbClr val="222E5E"/>
                </a:solidFill>
                <a:latin typeface="Nexa Book" panose="02000000000000000000"/>
                <a:ea typeface="Roboto"/>
                <a:cs typeface="Roboto"/>
                <a:sym typeface="Roboto"/>
              </a:rPr>
              <a:t>Modelo OBSOLETO Y DESCONECTADO</a:t>
            </a:r>
            <a:endParaRPr lang="es-ES" sz="2400" b="1" dirty="0">
              <a:solidFill>
                <a:srgbClr val="222E5E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5" name="Rectángulo redondeado 3">
            <a:extLst>
              <a:ext uri="{FF2B5EF4-FFF2-40B4-BE49-F238E27FC236}">
                <a16:creationId xmlns:a16="http://schemas.microsoft.com/office/drawing/2014/main" id="{120E5FE9-728F-AFD5-9F02-D0215196CA3C}"/>
              </a:ext>
            </a:extLst>
          </p:cNvPr>
          <p:cNvSpPr/>
          <p:nvPr/>
        </p:nvSpPr>
        <p:spPr>
          <a:xfrm>
            <a:off x="4589795" y="2898182"/>
            <a:ext cx="1394372" cy="658648"/>
          </a:xfrm>
          <a:prstGeom prst="roundRect">
            <a:avLst/>
          </a:prstGeom>
          <a:solidFill>
            <a:srgbClr val="031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Nexa Book" panose="02000000000000000000"/>
              </a:rPr>
              <a:t>FP para el empleo</a:t>
            </a:r>
          </a:p>
        </p:txBody>
      </p:sp>
      <p:sp>
        <p:nvSpPr>
          <p:cNvPr id="6" name="Rectángulo redondeado 73">
            <a:extLst>
              <a:ext uri="{FF2B5EF4-FFF2-40B4-BE49-F238E27FC236}">
                <a16:creationId xmlns:a16="http://schemas.microsoft.com/office/drawing/2014/main" id="{DA51D881-B1A8-55BD-0C18-484C69AE1426}"/>
              </a:ext>
            </a:extLst>
          </p:cNvPr>
          <p:cNvSpPr/>
          <p:nvPr/>
        </p:nvSpPr>
        <p:spPr>
          <a:xfrm>
            <a:off x="4594093" y="4923175"/>
            <a:ext cx="1394372" cy="658648"/>
          </a:xfrm>
          <a:prstGeom prst="roundRect">
            <a:avLst/>
          </a:prstGeom>
          <a:solidFill>
            <a:srgbClr val="031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Nexa Book" panose="02000000000000000000"/>
              </a:rPr>
              <a:t>FP Sistema educativo</a:t>
            </a:r>
          </a:p>
        </p:txBody>
      </p:sp>
      <p:sp>
        <p:nvSpPr>
          <p:cNvPr id="7" name="Rectángulo redondeado 74">
            <a:extLst>
              <a:ext uri="{FF2B5EF4-FFF2-40B4-BE49-F238E27FC236}">
                <a16:creationId xmlns:a16="http://schemas.microsoft.com/office/drawing/2014/main" id="{9A4910BE-F4B1-9AF3-108B-F27FC3E51158}"/>
              </a:ext>
            </a:extLst>
          </p:cNvPr>
          <p:cNvSpPr/>
          <p:nvPr/>
        </p:nvSpPr>
        <p:spPr>
          <a:xfrm>
            <a:off x="6834035" y="2898182"/>
            <a:ext cx="1394372" cy="658648"/>
          </a:xfrm>
          <a:prstGeom prst="roundRect">
            <a:avLst/>
          </a:prstGeom>
          <a:solidFill>
            <a:srgbClr val="031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Nexa Book" panose="02000000000000000000"/>
              </a:rPr>
              <a:t>Población activa</a:t>
            </a:r>
          </a:p>
        </p:txBody>
      </p:sp>
      <p:sp>
        <p:nvSpPr>
          <p:cNvPr id="8" name="Rectángulo redondeado 75">
            <a:extLst>
              <a:ext uri="{FF2B5EF4-FFF2-40B4-BE49-F238E27FC236}">
                <a16:creationId xmlns:a16="http://schemas.microsoft.com/office/drawing/2014/main" id="{054E405F-0135-498C-9B54-4F0E53BB71B9}"/>
              </a:ext>
            </a:extLst>
          </p:cNvPr>
          <p:cNvSpPr/>
          <p:nvPr/>
        </p:nvSpPr>
        <p:spPr>
          <a:xfrm>
            <a:off x="6849309" y="3872140"/>
            <a:ext cx="1394372" cy="658648"/>
          </a:xfrm>
          <a:prstGeom prst="roundRect">
            <a:avLst/>
          </a:prstGeom>
          <a:solidFill>
            <a:srgbClr val="031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Nexa Book" panose="02000000000000000000"/>
              </a:rPr>
              <a:t>Empresas</a:t>
            </a:r>
          </a:p>
        </p:txBody>
      </p:sp>
      <p:sp>
        <p:nvSpPr>
          <p:cNvPr id="9" name="Rectángulo redondeado 76">
            <a:extLst>
              <a:ext uri="{FF2B5EF4-FFF2-40B4-BE49-F238E27FC236}">
                <a16:creationId xmlns:a16="http://schemas.microsoft.com/office/drawing/2014/main" id="{ABB8714E-D24F-9E19-77ED-B669FFD7766E}"/>
              </a:ext>
            </a:extLst>
          </p:cNvPr>
          <p:cNvSpPr/>
          <p:nvPr/>
        </p:nvSpPr>
        <p:spPr>
          <a:xfrm>
            <a:off x="6849309" y="4923175"/>
            <a:ext cx="1394372" cy="658648"/>
          </a:xfrm>
          <a:prstGeom prst="roundRect">
            <a:avLst/>
          </a:prstGeom>
          <a:solidFill>
            <a:srgbClr val="031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Nexa Book" panose="02000000000000000000"/>
              </a:rPr>
              <a:t>Jóvenes</a:t>
            </a: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FE74A1F1-EC4B-EFE8-D40E-04F502EBB3A3}"/>
              </a:ext>
            </a:extLst>
          </p:cNvPr>
          <p:cNvSpPr/>
          <p:nvPr/>
        </p:nvSpPr>
        <p:spPr>
          <a:xfrm rot="3436113">
            <a:off x="5948496" y="2886479"/>
            <a:ext cx="988625" cy="843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>
              <a:latin typeface="Nexa Book" panose="0200000000000000000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70C20883-24E4-E440-5F4B-1F6CC7DE7586}"/>
              </a:ext>
            </a:extLst>
          </p:cNvPr>
          <p:cNvSpPr/>
          <p:nvPr/>
        </p:nvSpPr>
        <p:spPr>
          <a:xfrm rot="6933414">
            <a:off x="5928589" y="4844620"/>
            <a:ext cx="988625" cy="843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>
              <a:latin typeface="Nexa Book" panose="02000000000000000000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ADD9DAE2-3C5A-B975-7476-606DD0833BCC}"/>
              </a:ext>
            </a:extLst>
          </p:cNvPr>
          <p:cNvSpPr/>
          <p:nvPr/>
        </p:nvSpPr>
        <p:spPr>
          <a:xfrm>
            <a:off x="4792668" y="3790584"/>
            <a:ext cx="988625" cy="843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>
              <a:latin typeface="Nexa Book" panose="02000000000000000000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35272B6F-750E-C2D2-F682-8AD222E64B3B}"/>
              </a:ext>
            </a:extLst>
          </p:cNvPr>
          <p:cNvSpPr/>
          <p:nvPr/>
        </p:nvSpPr>
        <p:spPr>
          <a:xfrm rot="5400000">
            <a:off x="5881462" y="3807168"/>
            <a:ext cx="988625" cy="843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>
              <a:latin typeface="Nexa Book" panose="0200000000000000000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1F2C296-F942-9F82-DEAB-3D636E4B7AED}"/>
              </a:ext>
            </a:extLst>
          </p:cNvPr>
          <p:cNvSpPr/>
          <p:nvPr/>
        </p:nvSpPr>
        <p:spPr>
          <a:xfrm>
            <a:off x="8712477" y="2702518"/>
            <a:ext cx="3092069" cy="3057375"/>
          </a:xfrm>
          <a:prstGeom prst="rect">
            <a:avLst/>
          </a:prstGeom>
          <a:solidFill>
            <a:srgbClr val="96A6D6"/>
          </a:solidFill>
        </p:spPr>
        <p:txBody>
          <a:bodyPr wrap="square">
            <a:spAutoFit/>
          </a:bodyPr>
          <a:lstStyle/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endParaRPr lang="es-ES" sz="267" dirty="0">
              <a:solidFill>
                <a:schemeClr val="bg1"/>
              </a:solidFill>
              <a:latin typeface="Nexa Book" panose="02000000000000000000"/>
            </a:endParaRPr>
          </a:p>
          <a:p>
            <a:pPr marL="228594" indent="-228594">
              <a:spcAft>
                <a:spcPts val="533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Nexa Book" panose="02000000000000000000"/>
              </a:rPr>
              <a:t>Dos sistemas </a:t>
            </a:r>
            <a:r>
              <a:rPr lang="es-ES" sz="1400" b="1" dirty="0">
                <a:latin typeface="Nexa Book" panose="02000000000000000000"/>
              </a:rPr>
              <a:t>DESCONECTADOS</a:t>
            </a:r>
            <a:r>
              <a:rPr lang="es-ES" sz="1400" dirty="0">
                <a:solidFill>
                  <a:schemeClr val="bg1"/>
                </a:solidFill>
                <a:latin typeface="Nexa Book" panose="02000000000000000000"/>
              </a:rPr>
              <a:t> entre sí</a:t>
            </a:r>
          </a:p>
          <a:p>
            <a:pPr marL="228594" indent="-228594">
              <a:spcAft>
                <a:spcPts val="533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Nexa Book" panose="02000000000000000000"/>
              </a:rPr>
              <a:t>Dirigidos a </a:t>
            </a:r>
            <a:r>
              <a:rPr lang="es-ES" sz="1400" b="1" dirty="0">
                <a:latin typeface="Nexa Book" panose="02000000000000000000"/>
              </a:rPr>
              <a:t>PÚBLICOS DIFERENTES</a:t>
            </a:r>
          </a:p>
          <a:p>
            <a:pPr marL="228594" indent="-228594">
              <a:spcAft>
                <a:spcPts val="533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400" b="1" dirty="0">
                <a:latin typeface="Nexa Book" panose="02000000000000000000"/>
              </a:rPr>
              <a:t>Oferta ANTICUADA</a:t>
            </a:r>
            <a:r>
              <a:rPr lang="es-ES" sz="1400" dirty="0">
                <a:solidFill>
                  <a:schemeClr val="bg1"/>
                </a:solidFill>
                <a:latin typeface="Nexa Book" panose="02000000000000000000"/>
              </a:rPr>
              <a:t>, RÍGIDA Y POCO ATRACTIVA</a:t>
            </a:r>
          </a:p>
          <a:p>
            <a:pPr marL="228594" indent="-228594">
              <a:spcAft>
                <a:spcPts val="533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400" b="1" dirty="0">
                <a:latin typeface="Nexa Book" panose="02000000000000000000"/>
              </a:rPr>
              <a:t>DESCONOCIMIENTO</a:t>
            </a:r>
            <a:r>
              <a:rPr lang="es-ES" sz="1400" dirty="0">
                <a:solidFill>
                  <a:schemeClr val="bg1"/>
                </a:solidFill>
                <a:latin typeface="Nexa Book" panose="02000000000000000000"/>
              </a:rPr>
              <a:t> de las necesidades del </a:t>
            </a:r>
            <a:r>
              <a:rPr lang="es-ES" sz="1400" b="1" dirty="0">
                <a:latin typeface="Nexa Book" panose="02000000000000000000"/>
              </a:rPr>
              <a:t>MERCADO</a:t>
            </a:r>
          </a:p>
          <a:p>
            <a:pPr marL="228594" indent="-228594">
              <a:spcAft>
                <a:spcPts val="533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400" b="1" dirty="0">
                <a:latin typeface="Nexa Book" panose="02000000000000000000"/>
              </a:rPr>
              <a:t>RELACIÓN</a:t>
            </a:r>
            <a:r>
              <a:rPr lang="es-ES" sz="1400" dirty="0">
                <a:solidFill>
                  <a:schemeClr val="bg1"/>
                </a:solidFill>
                <a:latin typeface="Nexa Book" panose="02000000000000000000"/>
              </a:rPr>
              <a:t> con trabajadores </a:t>
            </a:r>
            <a:r>
              <a:rPr lang="es-ES" sz="1400" b="1" dirty="0">
                <a:latin typeface="Nexa Book" panose="02000000000000000000"/>
              </a:rPr>
              <a:t>INSUFICIENTE</a:t>
            </a:r>
            <a:r>
              <a:rPr lang="es-ES" sz="1400" dirty="0">
                <a:latin typeface="Nexa Book" panose="02000000000000000000"/>
              </a:rPr>
              <a:t> </a:t>
            </a:r>
            <a:r>
              <a:rPr lang="es-ES" sz="1400" b="1" dirty="0">
                <a:latin typeface="Nexa Book" panose="02000000000000000000"/>
              </a:rPr>
              <a:t>E INEFICIENTE</a:t>
            </a:r>
          </a:p>
          <a:p>
            <a:pPr marL="228594" indent="-228594">
              <a:spcAft>
                <a:spcPts val="533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Nexa Book" panose="02000000000000000000"/>
              </a:rPr>
              <a:t>Población activa </a:t>
            </a:r>
            <a:r>
              <a:rPr lang="es-ES" sz="1400" b="1" dirty="0">
                <a:latin typeface="Nexa Book" panose="02000000000000000000"/>
              </a:rPr>
              <a:t>SIN CUALIFICACIÓN</a:t>
            </a:r>
          </a:p>
          <a:p>
            <a:pPr marL="228594" indent="-228594">
              <a:spcAft>
                <a:spcPts val="533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1400" b="1" dirty="0">
                <a:latin typeface="Nexa Book" panose="02000000000000000000"/>
              </a:rPr>
              <a:t>ESCASA FORMACIÓN </a:t>
            </a:r>
            <a:r>
              <a:rPr lang="es-ES" sz="1400" dirty="0">
                <a:solidFill>
                  <a:schemeClr val="bg1"/>
                </a:solidFill>
                <a:latin typeface="Nexa Book" panose="02000000000000000000"/>
              </a:rPr>
              <a:t>continua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endParaRPr lang="es-ES" sz="267" dirty="0">
              <a:solidFill>
                <a:schemeClr val="bg1"/>
              </a:solidFill>
              <a:latin typeface="Nexa Book" panose="0200000000000000000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BEB1357-E6A2-5CB5-E63E-31FC65A8ED0D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FP en España. Situación actual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DFD6632-D612-34E6-A3CB-FF1F2DED4AC5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869BC17-5D6D-1472-3626-7C7B9E343D9D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D141F1-7429-E197-C2DC-5304B9CDE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E29FB20-3A0A-38B8-CE0F-6425235AF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4" t="11559" r="25009" b="12752"/>
          <a:stretch/>
        </p:blipFill>
        <p:spPr>
          <a:xfrm>
            <a:off x="1329895" y="1901217"/>
            <a:ext cx="2669184" cy="4102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90311BA-0735-EB84-E7B2-6F8AC6583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21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6;p14">
            <a:extLst>
              <a:ext uri="{FF2B5EF4-FFF2-40B4-BE49-F238E27FC236}">
                <a16:creationId xmlns:a16="http://schemas.microsoft.com/office/drawing/2014/main" id="{B97B937C-82AB-EA04-041B-21F3F451C225}"/>
              </a:ext>
            </a:extLst>
          </p:cNvPr>
          <p:cNvSpPr txBox="1"/>
          <p:nvPr/>
        </p:nvSpPr>
        <p:spPr>
          <a:xfrm>
            <a:off x="1196241" y="1489571"/>
            <a:ext cx="7464189" cy="6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>
              <a:lnSpc>
                <a:spcPct val="150000"/>
              </a:lnSpc>
              <a:buSzPts val="1200"/>
            </a:pPr>
            <a:r>
              <a:rPr lang="es-ES" sz="2133" b="1" dirty="0">
                <a:solidFill>
                  <a:srgbClr val="002060"/>
                </a:solidFill>
                <a:latin typeface="Nexa Book" panose="02000000000000000000"/>
                <a:ea typeface="Roboto"/>
                <a:cs typeface="Roboto"/>
                <a:sym typeface="Roboto"/>
              </a:rPr>
              <a:t>Nueva oferta POR GRADOS DE FORMACIÓN</a:t>
            </a:r>
            <a:endParaRPr lang="es-ES" sz="2133" b="1" dirty="0">
              <a:solidFill>
                <a:srgbClr val="002060"/>
              </a:solidFill>
              <a:latin typeface="Nexa Book" panose="02000000000000000000"/>
              <a:ea typeface="Roboto"/>
              <a:cs typeface="Robot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21734B-4F2B-BFD5-D820-50AAF2C16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29" y="2273313"/>
            <a:ext cx="5996984" cy="4284624"/>
          </a:xfrm>
          <a:prstGeom prst="rect">
            <a:avLst/>
          </a:prstGeom>
        </p:spPr>
      </p:pic>
      <p:sp>
        <p:nvSpPr>
          <p:cNvPr id="6" name="object 21">
            <a:extLst>
              <a:ext uri="{FF2B5EF4-FFF2-40B4-BE49-F238E27FC236}">
                <a16:creationId xmlns:a16="http://schemas.microsoft.com/office/drawing/2014/main" id="{29EA41C5-654A-0D1B-D73A-0546482681EF}"/>
              </a:ext>
            </a:extLst>
          </p:cNvPr>
          <p:cNvSpPr/>
          <p:nvPr/>
        </p:nvSpPr>
        <p:spPr>
          <a:xfrm>
            <a:off x="2382041" y="4080238"/>
            <a:ext cx="1894108" cy="528625"/>
          </a:xfrm>
          <a:custGeom>
            <a:avLst/>
            <a:gdLst/>
            <a:ahLst/>
            <a:cxnLst/>
            <a:rect l="l" t="t" r="r" b="b"/>
            <a:pathLst>
              <a:path w="1025651" h="272033">
                <a:moveTo>
                  <a:pt x="11328" y="0"/>
                </a:moveTo>
                <a:lnTo>
                  <a:pt x="0" y="0"/>
                </a:lnTo>
                <a:lnTo>
                  <a:pt x="0" y="181356"/>
                </a:lnTo>
                <a:lnTo>
                  <a:pt x="11328" y="181356"/>
                </a:lnTo>
                <a:lnTo>
                  <a:pt x="11328" y="0"/>
                </a:lnTo>
                <a:close/>
              </a:path>
              <a:path w="1025651" h="272033">
                <a:moveTo>
                  <a:pt x="45338" y="0"/>
                </a:moveTo>
                <a:lnTo>
                  <a:pt x="22669" y="0"/>
                </a:lnTo>
                <a:lnTo>
                  <a:pt x="22669" y="181356"/>
                </a:lnTo>
                <a:lnTo>
                  <a:pt x="45338" y="181356"/>
                </a:lnTo>
                <a:lnTo>
                  <a:pt x="45338" y="0"/>
                </a:lnTo>
                <a:close/>
              </a:path>
              <a:path w="1025651" h="272033">
                <a:moveTo>
                  <a:pt x="844296" y="-90677"/>
                </a:moveTo>
                <a:lnTo>
                  <a:pt x="844296" y="0"/>
                </a:lnTo>
                <a:lnTo>
                  <a:pt x="56667" y="0"/>
                </a:lnTo>
                <a:lnTo>
                  <a:pt x="56667" y="181356"/>
                </a:lnTo>
                <a:lnTo>
                  <a:pt x="844296" y="181356"/>
                </a:lnTo>
                <a:lnTo>
                  <a:pt x="844296" y="272033"/>
                </a:lnTo>
                <a:lnTo>
                  <a:pt x="1025652" y="90677"/>
                </a:lnTo>
                <a:lnTo>
                  <a:pt x="844296" y="-906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2133" dirty="0">
                <a:solidFill>
                  <a:schemeClr val="bg1"/>
                </a:solidFill>
                <a:latin typeface="Nexa Book" panose="02000000000000000000"/>
              </a:rPr>
              <a:t>   Acumulable</a:t>
            </a:r>
            <a:endParaRPr sz="2133" dirty="0">
              <a:solidFill>
                <a:schemeClr val="bg1"/>
              </a:solidFill>
              <a:latin typeface="Nexa Book" panose="02000000000000000000"/>
            </a:endParaRPr>
          </a:p>
        </p:txBody>
      </p:sp>
      <p:sp>
        <p:nvSpPr>
          <p:cNvPr id="7" name="object 21">
            <a:extLst>
              <a:ext uri="{FF2B5EF4-FFF2-40B4-BE49-F238E27FC236}">
                <a16:creationId xmlns:a16="http://schemas.microsoft.com/office/drawing/2014/main" id="{EACC273C-431D-C0DF-1E67-00B58EE1897D}"/>
              </a:ext>
            </a:extLst>
          </p:cNvPr>
          <p:cNvSpPr/>
          <p:nvPr/>
        </p:nvSpPr>
        <p:spPr>
          <a:xfrm>
            <a:off x="2382041" y="3067376"/>
            <a:ext cx="1894108" cy="528625"/>
          </a:xfrm>
          <a:custGeom>
            <a:avLst/>
            <a:gdLst/>
            <a:ahLst/>
            <a:cxnLst/>
            <a:rect l="l" t="t" r="r" b="b"/>
            <a:pathLst>
              <a:path w="1025651" h="272033">
                <a:moveTo>
                  <a:pt x="11328" y="0"/>
                </a:moveTo>
                <a:lnTo>
                  <a:pt x="0" y="0"/>
                </a:lnTo>
                <a:lnTo>
                  <a:pt x="0" y="181356"/>
                </a:lnTo>
                <a:lnTo>
                  <a:pt x="11328" y="181356"/>
                </a:lnTo>
                <a:lnTo>
                  <a:pt x="11328" y="0"/>
                </a:lnTo>
                <a:close/>
              </a:path>
              <a:path w="1025651" h="272033">
                <a:moveTo>
                  <a:pt x="45338" y="0"/>
                </a:moveTo>
                <a:lnTo>
                  <a:pt x="22669" y="0"/>
                </a:lnTo>
                <a:lnTo>
                  <a:pt x="22669" y="181356"/>
                </a:lnTo>
                <a:lnTo>
                  <a:pt x="45338" y="181356"/>
                </a:lnTo>
                <a:lnTo>
                  <a:pt x="45338" y="0"/>
                </a:lnTo>
                <a:close/>
              </a:path>
              <a:path w="1025651" h="272033">
                <a:moveTo>
                  <a:pt x="844296" y="-90677"/>
                </a:moveTo>
                <a:lnTo>
                  <a:pt x="844296" y="0"/>
                </a:lnTo>
                <a:lnTo>
                  <a:pt x="56667" y="0"/>
                </a:lnTo>
                <a:lnTo>
                  <a:pt x="56667" y="181356"/>
                </a:lnTo>
                <a:lnTo>
                  <a:pt x="844296" y="181356"/>
                </a:lnTo>
                <a:lnTo>
                  <a:pt x="844296" y="272033"/>
                </a:lnTo>
                <a:lnTo>
                  <a:pt x="1025652" y="90677"/>
                </a:lnTo>
                <a:lnTo>
                  <a:pt x="844296" y="-906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2133" dirty="0">
                <a:solidFill>
                  <a:schemeClr val="bg1"/>
                </a:solidFill>
                <a:latin typeface="Nexa Book" panose="02000000000000000000"/>
              </a:rPr>
              <a:t>   Única</a:t>
            </a:r>
            <a:endParaRPr sz="2133" dirty="0">
              <a:solidFill>
                <a:schemeClr val="bg1"/>
              </a:solidFill>
              <a:latin typeface="Nexa Book" panose="02000000000000000000"/>
            </a:endParaRP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95B39B77-F074-C5B8-8F5A-098661DB5905}"/>
              </a:ext>
            </a:extLst>
          </p:cNvPr>
          <p:cNvSpPr/>
          <p:nvPr/>
        </p:nvSpPr>
        <p:spPr>
          <a:xfrm>
            <a:off x="2411371" y="5104116"/>
            <a:ext cx="1894108" cy="528625"/>
          </a:xfrm>
          <a:custGeom>
            <a:avLst/>
            <a:gdLst/>
            <a:ahLst/>
            <a:cxnLst/>
            <a:rect l="l" t="t" r="r" b="b"/>
            <a:pathLst>
              <a:path w="1025651" h="272033">
                <a:moveTo>
                  <a:pt x="11328" y="0"/>
                </a:moveTo>
                <a:lnTo>
                  <a:pt x="0" y="0"/>
                </a:lnTo>
                <a:lnTo>
                  <a:pt x="0" y="181356"/>
                </a:lnTo>
                <a:lnTo>
                  <a:pt x="11328" y="181356"/>
                </a:lnTo>
                <a:lnTo>
                  <a:pt x="11328" y="0"/>
                </a:lnTo>
                <a:close/>
              </a:path>
              <a:path w="1025651" h="272033">
                <a:moveTo>
                  <a:pt x="45338" y="0"/>
                </a:moveTo>
                <a:lnTo>
                  <a:pt x="22669" y="0"/>
                </a:lnTo>
                <a:lnTo>
                  <a:pt x="22669" y="181356"/>
                </a:lnTo>
                <a:lnTo>
                  <a:pt x="45338" y="181356"/>
                </a:lnTo>
                <a:lnTo>
                  <a:pt x="45338" y="0"/>
                </a:lnTo>
                <a:close/>
              </a:path>
              <a:path w="1025651" h="272033">
                <a:moveTo>
                  <a:pt x="844296" y="-90677"/>
                </a:moveTo>
                <a:lnTo>
                  <a:pt x="844296" y="0"/>
                </a:lnTo>
                <a:lnTo>
                  <a:pt x="56667" y="0"/>
                </a:lnTo>
                <a:lnTo>
                  <a:pt x="56667" y="181356"/>
                </a:lnTo>
                <a:lnTo>
                  <a:pt x="844296" y="181356"/>
                </a:lnTo>
                <a:lnTo>
                  <a:pt x="844296" y="272033"/>
                </a:lnTo>
                <a:lnTo>
                  <a:pt x="1025652" y="90677"/>
                </a:lnTo>
                <a:lnTo>
                  <a:pt x="844296" y="-906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2133" dirty="0">
                <a:solidFill>
                  <a:schemeClr val="bg1"/>
                </a:solidFill>
                <a:latin typeface="Nexa Book" panose="02000000000000000000"/>
              </a:rPr>
              <a:t>   Acreditable</a:t>
            </a:r>
            <a:endParaRPr sz="2133" dirty="0">
              <a:solidFill>
                <a:schemeClr val="bg1"/>
              </a:solidFill>
              <a:latin typeface="Nexa Book" panose="0200000000000000000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9E3B189-959E-93DF-D044-43452251F8E3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El nuevo marco de la FP Dual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0CAEC56-58B2-0EA3-187F-3BA8958D6E65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6EEBD9-894C-2313-01E1-C813B81209BD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C3E84B8-2A36-8C21-D36D-95B70784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E16E371-7D55-9075-ADAB-26DB4212F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2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El nuevo marco de la FP Dual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AEA8D5-E482-98BC-AA9D-4ABA7D1F2076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1FE87A-3900-4A56-1E7A-2C581BB894E9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909436-EA56-9757-1AB1-FCF500F18B6B}"/>
              </a:ext>
            </a:extLst>
          </p:cNvPr>
          <p:cNvSpPr txBox="1"/>
          <p:nvPr/>
        </p:nvSpPr>
        <p:spPr>
          <a:xfrm>
            <a:off x="1483360" y="1527795"/>
            <a:ext cx="10067509" cy="369332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Real Decreto 659/2023</a:t>
            </a:r>
            <a:r>
              <a:rPr lang="es-ES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, por el que se desarrolla la </a:t>
            </a:r>
            <a:r>
              <a:rPr lang="es-ES" b="1" dirty="0">
                <a:solidFill>
                  <a:srgbClr val="2B3969"/>
                </a:solidFill>
                <a:latin typeface="Nexa Book" panose="02000000000000000000"/>
                <a:ea typeface="Roboto"/>
                <a:cs typeface="Roboto"/>
              </a:rPr>
              <a:t>ordenación del Sistema de Formación Profesional.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4F6A5A-53FB-03C3-E657-A140BB71D988}"/>
              </a:ext>
            </a:extLst>
          </p:cNvPr>
          <p:cNvSpPr txBox="1"/>
          <p:nvPr/>
        </p:nvSpPr>
        <p:spPr>
          <a:xfrm>
            <a:off x="1395325" y="3330933"/>
            <a:ext cx="47006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Los certificados profesionales tendrán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carácter dual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1000" b="1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Período de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formación en empresa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, para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completar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y reforzar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los resultados de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aprendizaje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del currículo.</a:t>
            </a:r>
            <a:endParaRPr lang="es-ES_tradnl" sz="1800" dirty="0">
              <a:effectLst/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1000" dirty="0">
              <a:solidFill>
                <a:srgbClr val="1F497D"/>
              </a:solidFill>
              <a:effectLst/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Duración variable en función de su </a:t>
            </a:r>
            <a:r>
              <a:rPr lang="es-ES" sz="1800" u="sng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RÉGIMEN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000" u="sng" dirty="0">
              <a:solidFill>
                <a:srgbClr val="1F497D"/>
              </a:solidFill>
              <a:effectLst/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General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Intensivo</a:t>
            </a:r>
          </a:p>
          <a:p>
            <a:endParaRPr lang="es-ES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3C413CE-02DD-AE5D-2AE0-646D3907B65B}"/>
              </a:ext>
            </a:extLst>
          </p:cNvPr>
          <p:cNvSpPr txBox="1"/>
          <p:nvPr/>
        </p:nvSpPr>
        <p:spPr>
          <a:xfrm>
            <a:off x="1386617" y="2026834"/>
            <a:ext cx="9874026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i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Toda la </a:t>
            </a:r>
            <a:r>
              <a:rPr lang="es-ES" sz="2000" b="1" i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FP</a:t>
            </a:r>
            <a:r>
              <a:rPr lang="es-ES" sz="2000" i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 tendrá </a:t>
            </a:r>
            <a:r>
              <a:rPr lang="es-ES" sz="2000" b="1" i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Carácter DUAL</a:t>
            </a:r>
            <a:r>
              <a:rPr lang="es-ES" sz="2000" i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BD6B8A-D26D-6E85-101E-B1162071D628}"/>
              </a:ext>
            </a:extLst>
          </p:cNvPr>
          <p:cNvSpPr txBox="1"/>
          <p:nvPr/>
        </p:nvSpPr>
        <p:spPr>
          <a:xfrm>
            <a:off x="1483360" y="2729391"/>
            <a:ext cx="3558905" cy="369332"/>
          </a:xfrm>
          <a:prstGeom prst="rect">
            <a:avLst/>
          </a:prstGeom>
          <a:solidFill>
            <a:srgbClr val="202C54"/>
          </a:solidFill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Artículo 70. Formación en empresa</a:t>
            </a:r>
            <a:endParaRPr lang="es-ES_tradnl" sz="1800" dirty="0">
              <a:solidFill>
                <a:schemeClr val="bg1"/>
              </a:solidFill>
              <a:effectLst/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3E79F00-73E2-347E-EC89-EB8CFFF1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94" y="2833657"/>
            <a:ext cx="4570483" cy="3046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0D51DB7-4B8C-C94B-3769-387EA308F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FB95162-60F1-CA2D-0FEA-9EBACCAE8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8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El nuevo marco de la FP Dual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AEA8D5-E482-98BC-AA9D-4ABA7D1F2076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1FE87A-3900-4A56-1E7A-2C581BB894E9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B940B73-67BC-7D59-855E-F0CE20D62F1B}"/>
              </a:ext>
            </a:extLst>
          </p:cNvPr>
          <p:cNvSpPr txBox="1"/>
          <p:nvPr/>
        </p:nvSpPr>
        <p:spPr>
          <a:xfrm>
            <a:off x="6607515" y="4600490"/>
            <a:ext cx="499031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Duración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entre el 35 y 50 % 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Certificado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.</a:t>
            </a:r>
          </a:p>
          <a:p>
            <a:r>
              <a:rPr lang="es-ES_tradnl" sz="1200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      (Grado C, sin límite de duración)</a:t>
            </a:r>
            <a:endParaRPr lang="es-ES" sz="1200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u="sng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Resultados de aprendizaje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: al menos el </a:t>
            </a:r>
            <a:r>
              <a:rPr lang="es-ES" sz="1800" b="1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0 %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de </a:t>
            </a:r>
            <a:r>
              <a:rPr lang="es-ES" sz="1800" dirty="0" err="1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 los módulos profesionales.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u="sng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Relación laboral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</a:rPr>
              <a:t>: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con contrato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de formación.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Regulado por el </a:t>
            </a:r>
            <a:r>
              <a:rPr lang="es-ES" sz="1800" b="1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Ar. 67 de la LO 3/2022.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C29B84D-0B74-8E65-7317-155A1614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44A7B63-9BE9-F046-98B9-297D74D2BFEC}"/>
              </a:ext>
            </a:extLst>
          </p:cNvPr>
          <p:cNvSpPr txBox="1"/>
          <p:nvPr/>
        </p:nvSpPr>
        <p:spPr>
          <a:xfrm>
            <a:off x="6654472" y="4054340"/>
            <a:ext cx="4943354" cy="369332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RÉGIMEN </a:t>
            </a:r>
            <a:r>
              <a:rPr lang="es-ES" b="1" dirty="0">
                <a:solidFill>
                  <a:srgbClr val="202C54"/>
                </a:solidFill>
                <a:latin typeface="Nexa Book" panose="02000000000000000000"/>
                <a:ea typeface="Roboto"/>
                <a:cs typeface="Roboto"/>
              </a:rPr>
              <a:t>INTENSIVO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(Art. 72. RD 659/2023)</a:t>
            </a:r>
            <a:endParaRPr lang="es-ES" b="1" dirty="0">
              <a:solidFill>
                <a:srgbClr val="2B3969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E51132-B423-8D14-3325-B6B86A6507FC}"/>
              </a:ext>
            </a:extLst>
          </p:cNvPr>
          <p:cNvSpPr txBox="1"/>
          <p:nvPr/>
        </p:nvSpPr>
        <p:spPr>
          <a:xfrm>
            <a:off x="6607515" y="1440285"/>
            <a:ext cx="4943354" cy="369332"/>
          </a:xfrm>
          <a:prstGeom prst="rect">
            <a:avLst/>
          </a:prstGeom>
          <a:solidFill>
            <a:srgbClr val="96A6D6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133"/>
              </a:spcAft>
              <a:buClr>
                <a:schemeClr val="dk2"/>
              </a:buClr>
              <a:buSzPts val="1300"/>
            </a:pP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RÉGIMEN </a:t>
            </a:r>
            <a:r>
              <a:rPr lang="es-ES" b="1" dirty="0">
                <a:solidFill>
                  <a:srgbClr val="202C54"/>
                </a:solidFill>
                <a:latin typeface="Nexa Book" panose="02000000000000000000"/>
                <a:ea typeface="Roboto"/>
                <a:cs typeface="Roboto"/>
              </a:rPr>
              <a:t>GENERAL</a:t>
            </a:r>
            <a:r>
              <a:rPr lang="es-ES" b="1" dirty="0">
                <a:solidFill>
                  <a:schemeClr val="bg1"/>
                </a:solidFill>
                <a:latin typeface="Nexa Book" panose="02000000000000000000"/>
                <a:ea typeface="Roboto"/>
                <a:cs typeface="Roboto"/>
              </a:rPr>
              <a:t> (Art. 71. RD 659/2023)</a:t>
            </a:r>
            <a:endParaRPr lang="es-ES" b="1" dirty="0">
              <a:solidFill>
                <a:srgbClr val="2B3969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B7FBE67-DF41-4B40-A801-2384A24B56F2}"/>
              </a:ext>
            </a:extLst>
          </p:cNvPr>
          <p:cNvSpPr txBox="1"/>
          <p:nvPr/>
        </p:nvSpPr>
        <p:spPr>
          <a:xfrm>
            <a:off x="6540325" y="1986435"/>
            <a:ext cx="494335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u="sng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Duración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entre el 25 y 35 % 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s-ES" sz="1800" b="1" dirty="0">
                <a:solidFill>
                  <a:srgbClr val="2C386A"/>
                </a:solidFill>
                <a:effectLst/>
                <a:latin typeface="Nexa Book" panose="02000000000000000000"/>
                <a:ea typeface="Roboto"/>
                <a:cs typeface="Roboto"/>
              </a:rPr>
              <a:t>Certificado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. </a:t>
            </a:r>
          </a:p>
          <a:p>
            <a:r>
              <a:rPr lang="es-ES_tradnl" sz="1000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         </a:t>
            </a:r>
            <a:r>
              <a:rPr lang="es-ES_tradnl" sz="1200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(en Certificados de Nivel 1 del 20%)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u="sng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Resultados de aprendizaje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: entre el 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10 y el 20 %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de los 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módulos profesionales.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u="sng" dirty="0">
                <a:solidFill>
                  <a:srgbClr val="1F497D"/>
                </a:solidFill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Relación laboral</a:t>
            </a:r>
            <a:r>
              <a:rPr lang="es-ES" dirty="0">
                <a:solidFill>
                  <a:srgbClr val="1F497D"/>
                </a:solidFill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sin contrato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de formación.</a:t>
            </a:r>
            <a:endParaRPr lang="es-ES" sz="1000" dirty="0">
              <a:solidFill>
                <a:srgbClr val="1F497D"/>
              </a:solidFill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Regulado por el </a:t>
            </a:r>
            <a:r>
              <a:rPr lang="es-ES" sz="1800" b="1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Ar. 66 de la LO 3/2022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929108-92A6-745C-7834-AD818A34D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3273" r="37480" b="32375"/>
          <a:stretch/>
        </p:blipFill>
        <p:spPr>
          <a:xfrm>
            <a:off x="1911632" y="3429000"/>
            <a:ext cx="2635173" cy="3076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Google Shape;66;p14">
            <a:extLst>
              <a:ext uri="{FF2B5EF4-FFF2-40B4-BE49-F238E27FC236}">
                <a16:creationId xmlns:a16="http://schemas.microsoft.com/office/drawing/2014/main" id="{3090A771-5B84-759F-3D23-F95A6F7F1023}"/>
              </a:ext>
            </a:extLst>
          </p:cNvPr>
          <p:cNvSpPr txBox="1"/>
          <p:nvPr/>
        </p:nvSpPr>
        <p:spPr>
          <a:xfrm>
            <a:off x="-473989" y="1345601"/>
            <a:ext cx="7464189" cy="6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03195" algn="ctr">
              <a:lnSpc>
                <a:spcPct val="150000"/>
              </a:lnSpc>
              <a:buSzPts val="1200"/>
            </a:pPr>
            <a:r>
              <a:rPr lang="es-ES" sz="2400" b="1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  <a:sym typeface="Roboto"/>
              </a:rPr>
              <a:t>Toda la FP será DUAL</a:t>
            </a:r>
            <a:endParaRPr lang="es-ES" sz="2400" b="1" dirty="0">
              <a:solidFill>
                <a:srgbClr val="1F497D"/>
              </a:solidFill>
              <a:latin typeface="Nexa Book" panose="02000000000000000000"/>
              <a:cs typeface="Calibri" panose="020F0502020204030204" pitchFamily="34" charset="0"/>
            </a:endParaRPr>
          </a:p>
        </p:txBody>
      </p:sp>
      <p:sp>
        <p:nvSpPr>
          <p:cNvPr id="11" name="Google Shape;66;p14">
            <a:extLst>
              <a:ext uri="{FF2B5EF4-FFF2-40B4-BE49-F238E27FC236}">
                <a16:creationId xmlns:a16="http://schemas.microsoft.com/office/drawing/2014/main" id="{9B70DC6E-F534-353A-89F0-649867C1E644}"/>
              </a:ext>
            </a:extLst>
          </p:cNvPr>
          <p:cNvSpPr txBox="1"/>
          <p:nvPr/>
        </p:nvSpPr>
        <p:spPr>
          <a:xfrm>
            <a:off x="1003177" y="1998341"/>
            <a:ext cx="4509856" cy="61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800"/>
              </a:spcAft>
              <a:buClr>
                <a:schemeClr val="dk2"/>
              </a:buClr>
              <a:buSzPts val="1300"/>
            </a:pPr>
            <a:r>
              <a:rPr lang="es-ES" sz="20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  <a:sym typeface="Roboto"/>
              </a:rPr>
              <a:t>Todos los estudiantes que alcancen un certificado o título de </a:t>
            </a:r>
            <a:r>
              <a:rPr lang="es-ES" sz="2000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  <a:sym typeface="Roboto"/>
              </a:rPr>
              <a:t>Grado C y D </a:t>
            </a:r>
            <a:r>
              <a:rPr lang="es-ES" sz="2000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  <a:sym typeface="Roboto"/>
              </a:rPr>
              <a:t>harán parte de su </a:t>
            </a:r>
            <a:r>
              <a:rPr lang="es-ES" sz="2000" b="1" dirty="0">
                <a:solidFill>
                  <a:srgbClr val="1F497D"/>
                </a:solidFill>
                <a:latin typeface="Nexa Book" panose="02000000000000000000"/>
                <a:cs typeface="Calibri" panose="020F0502020204030204" pitchFamily="34" charset="0"/>
                <a:sym typeface="Roboto"/>
              </a:rPr>
              <a:t>formación en empresas</a:t>
            </a:r>
            <a:endParaRPr lang="es-ES" sz="2000" b="1" dirty="0">
              <a:solidFill>
                <a:srgbClr val="1F497D"/>
              </a:solidFill>
              <a:latin typeface="Nexa Book" panose="02000000000000000000"/>
              <a:cs typeface="Calibri" panose="020F05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5D88802-A01A-A421-45EA-2BA0F9334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34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El nuevo marco de la FP Dual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AEA8D5-E482-98BC-AA9D-4ABA7D1F2076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1FE87A-3900-4A56-1E7A-2C581BB894E9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B940B73-67BC-7D59-855E-F0CE20D62F1B}"/>
              </a:ext>
            </a:extLst>
          </p:cNvPr>
          <p:cNvSpPr txBox="1"/>
          <p:nvPr/>
        </p:nvSpPr>
        <p:spPr>
          <a:xfrm>
            <a:off x="1386617" y="2115808"/>
            <a:ext cx="973422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La formación en empresa se regirá por lo establecido en el </a:t>
            </a:r>
            <a:r>
              <a:rPr lang="es-ES" b="1" u="sng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artículo 66 de la Ley orgánica 3/2022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, </a:t>
            </a:r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de ordenación e integración de la Formación Profesional. </a:t>
            </a:r>
          </a:p>
          <a:p>
            <a:r>
              <a:rPr lang="es-ES" sz="900" dirty="0">
                <a:solidFill>
                  <a:srgbClr val="1F497D"/>
                </a:solidFill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s-ES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6048DF0-5BCD-E685-BEEC-5025F84E8F8E}"/>
              </a:ext>
            </a:extLst>
          </p:cNvPr>
          <p:cNvSpPr txBox="1"/>
          <p:nvPr/>
        </p:nvSpPr>
        <p:spPr>
          <a:xfrm>
            <a:off x="1474652" y="1531684"/>
            <a:ext cx="7991565" cy="369332"/>
          </a:xfrm>
          <a:prstGeom prst="rect">
            <a:avLst/>
          </a:prstGeom>
          <a:solidFill>
            <a:srgbClr val="202C54"/>
          </a:solidFill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Artículo 71. Formación en empresa u organismo equiparado en </a:t>
            </a:r>
            <a:r>
              <a:rPr lang="es-ES" sz="1800" b="1" dirty="0">
                <a:solidFill>
                  <a:schemeClr val="bg1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RÉGIMEN GENERAL</a:t>
            </a:r>
            <a:endParaRPr lang="es-ES_tradnl" sz="1800" b="1" dirty="0">
              <a:solidFill>
                <a:schemeClr val="bg1"/>
              </a:solidFill>
              <a:effectLst/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C29B84D-0B74-8E65-7317-155A1614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6EE2319-DF54-050E-420C-451EF70EB096}"/>
              </a:ext>
            </a:extLst>
          </p:cNvPr>
          <p:cNvSpPr txBox="1"/>
          <p:nvPr/>
        </p:nvSpPr>
        <p:spPr>
          <a:xfrm>
            <a:off x="1395541" y="2850368"/>
            <a:ext cx="572806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lvl="1" indent="-357188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Formación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a lo largo de todos los cursos,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para iniciar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contacto con la empresa a partir de los tres primeros meses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desde el inicio de la formación.</a:t>
            </a:r>
          </a:p>
          <a:p>
            <a:pPr marL="627063" lvl="1" indent="-357188">
              <a:buFont typeface="Wingdings" panose="05000000000000000000" pitchFamily="2" charset="2"/>
              <a:buChar char="v"/>
            </a:pPr>
            <a:endParaRPr lang="es-ES" sz="1000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  <a:p>
            <a:pPr marL="627063" lvl="1" indent="-357188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La formación en empresa debe permitir el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desarrollo de competencias profesionales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del currículo.</a:t>
            </a:r>
          </a:p>
          <a:p>
            <a:pPr marL="627063" lvl="1" indent="-357188">
              <a:buFont typeface="Wingdings" panose="05000000000000000000" pitchFamily="2" charset="2"/>
              <a:buChar char="v"/>
            </a:pPr>
            <a:endParaRPr lang="es-ES" sz="1000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  <a:p>
            <a:pPr marL="627063" lvl="1" indent="-357188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La formación en empresa carece tiene naturaleza de </a:t>
            </a:r>
            <a:r>
              <a:rPr lang="es-ES" b="1" u="sng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formación práctica tutorizada</a:t>
            </a:r>
            <a:r>
              <a:rPr lang="es-ES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no generadora de vinculación contractual con el centro de trabajo.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5F5E6B-FECE-067F-FE7A-F06D6E559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81" y="3392429"/>
            <a:ext cx="3822192" cy="2548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96B7DA0-624E-DFC8-5B37-E8E5EBB5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04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0F4946-DF6B-0354-E851-3870034D1218}"/>
              </a:ext>
            </a:extLst>
          </p:cNvPr>
          <p:cNvSpPr txBox="1">
            <a:spLocks/>
          </p:cNvSpPr>
          <p:nvPr/>
        </p:nvSpPr>
        <p:spPr>
          <a:xfrm>
            <a:off x="1359879" y="10295"/>
            <a:ext cx="10832122" cy="1184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267" dirty="0">
                <a:solidFill>
                  <a:srgbClr val="202327"/>
                </a:solidFill>
                <a:latin typeface="Nexa XBold" panose="02000000000000000000" pitchFamily="2" charset="0"/>
                <a:ea typeface="Nexa XBold" panose="02000000000000000000" pitchFamily="2" charset="0"/>
              </a:rPr>
              <a:t>El nuevo marco de la FP Dual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AEA8D5-E482-98BC-AA9D-4ABA7D1F2076}"/>
              </a:ext>
            </a:extLst>
          </p:cNvPr>
          <p:cNvSpPr/>
          <p:nvPr/>
        </p:nvSpPr>
        <p:spPr>
          <a:xfrm>
            <a:off x="-7129" y="0"/>
            <a:ext cx="756806" cy="6858000"/>
          </a:xfrm>
          <a:prstGeom prst="rect">
            <a:avLst/>
          </a:prstGeom>
          <a:solidFill>
            <a:srgbClr val="2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1FE87A-3900-4A56-1E7A-2C581BB894E9}"/>
              </a:ext>
            </a:extLst>
          </p:cNvPr>
          <p:cNvSpPr txBox="1"/>
          <p:nvPr/>
        </p:nvSpPr>
        <p:spPr>
          <a:xfrm rot="16200000">
            <a:off x="-2920565" y="3191636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Nexa Book" panose="02000000000000000000"/>
              </a:rPr>
              <a:t>"Carácter dual de la Formación Profesional"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B940B73-67BC-7D59-855E-F0CE20D62F1B}"/>
              </a:ext>
            </a:extLst>
          </p:cNvPr>
          <p:cNvSpPr txBox="1"/>
          <p:nvPr/>
        </p:nvSpPr>
        <p:spPr>
          <a:xfrm>
            <a:off x="1386616" y="2115808"/>
            <a:ext cx="10596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1F497D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La formación se regirá por lo establecido en el </a:t>
            </a:r>
            <a:r>
              <a:rPr lang="es-ES" b="1" u="sng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artículo 67 de la Ley orgánica 3/2022. </a:t>
            </a:r>
          </a:p>
          <a:p>
            <a:r>
              <a:rPr lang="es-ES" dirty="0">
                <a:solidFill>
                  <a:srgbClr val="1F497D"/>
                </a:solidFill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s-ES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6048DF0-5BCD-E685-BEEC-5025F84E8F8E}"/>
              </a:ext>
            </a:extLst>
          </p:cNvPr>
          <p:cNvSpPr txBox="1"/>
          <p:nvPr/>
        </p:nvSpPr>
        <p:spPr>
          <a:xfrm>
            <a:off x="1474652" y="1531684"/>
            <a:ext cx="7991565" cy="369332"/>
          </a:xfrm>
          <a:prstGeom prst="rect">
            <a:avLst/>
          </a:prstGeom>
          <a:solidFill>
            <a:srgbClr val="202C54"/>
          </a:solidFill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Artículo 72. Estancia en empresa u organismo equiparado en </a:t>
            </a:r>
            <a:r>
              <a:rPr lang="es-ES" sz="1800" b="1" dirty="0">
                <a:solidFill>
                  <a:schemeClr val="bg1"/>
                </a:solidFill>
                <a:effectLst/>
                <a:latin typeface="Nexa Book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RÉGIMEN INTENSIVO</a:t>
            </a:r>
            <a:endParaRPr lang="es-ES_tradnl" sz="1800" b="1" dirty="0">
              <a:solidFill>
                <a:schemeClr val="bg1"/>
              </a:solidFill>
              <a:effectLst/>
              <a:latin typeface="Nexa Book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C29B84D-0B74-8E65-7317-155A1614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14" y="256010"/>
            <a:ext cx="1815885" cy="6928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BC859E8-B2CA-04C6-8A0B-45FCE549C681}"/>
              </a:ext>
            </a:extLst>
          </p:cNvPr>
          <p:cNvSpPr txBox="1"/>
          <p:nvPr/>
        </p:nvSpPr>
        <p:spPr>
          <a:xfrm>
            <a:off x="1395546" y="2621983"/>
            <a:ext cx="5971903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lvl="1" indent="-357188"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Alternando formación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en el centro de FP o en la empresa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con la actividad productiva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y retribuida.</a:t>
            </a:r>
          </a:p>
          <a:p>
            <a:pPr marL="627063" lvl="1" indent="-357188">
              <a:buFont typeface="Wingdings" panose="05000000000000000000" pitchFamily="2" charset="2"/>
              <a:buChar char="v"/>
            </a:pPr>
            <a:endParaRPr lang="es-ES" sz="1000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  <a:p>
            <a:pPr marL="627063" lvl="1" indent="-357188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Tras el 1º trimestre de formación, ésta podrá combinar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periodos en centro de FP con otros en empresa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.</a:t>
            </a:r>
          </a:p>
          <a:p>
            <a:pPr marL="627063" lvl="1" indent="-357188">
              <a:buFont typeface="Wingdings" panose="05000000000000000000" pitchFamily="2" charset="2"/>
              <a:buChar char="v"/>
            </a:pPr>
            <a:endParaRPr lang="es-ES" sz="1000" dirty="0">
              <a:solidFill>
                <a:srgbClr val="2C386A"/>
              </a:solidFill>
              <a:latin typeface="Nexa Book" panose="02000000000000000000"/>
              <a:ea typeface="Roboto"/>
              <a:cs typeface="Roboto"/>
            </a:endParaRPr>
          </a:p>
          <a:p>
            <a:pPr marL="627063" lvl="1" indent="-357188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El</a:t>
            </a:r>
            <a:r>
              <a:rPr lang="es-ES" b="0" i="0" dirty="0">
                <a:solidFill>
                  <a:srgbClr val="000000"/>
                </a:solidFill>
                <a:effectLst/>
                <a:latin typeface="Nexa Book" panose="02000000000000000000"/>
              </a:rPr>
              <a:t>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desarrollo de la formación en centro de FP y empresa deberá </a:t>
            </a:r>
            <a:r>
              <a:rPr lang="es-ES" b="1" dirty="0">
                <a:solidFill>
                  <a:srgbClr val="0070C0"/>
                </a:solidFill>
                <a:latin typeface="Nexa Book" panose="02000000000000000000"/>
                <a:ea typeface="Roboto"/>
                <a:cs typeface="Roboto"/>
              </a:rPr>
              <a:t>diseñarse conjuntamente </a:t>
            </a:r>
            <a:r>
              <a:rPr lang="es-ES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por ambos: </a:t>
            </a:r>
          </a:p>
          <a:p>
            <a:pPr marL="984250" lvl="2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Integrando</a:t>
            </a:r>
            <a:r>
              <a:rPr lang="es-ES_tradnl" sz="1600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 entorno formativo-laboral, organizados en intervalos diarios, semanales o mensuales</a:t>
            </a:r>
          </a:p>
          <a:p>
            <a:pPr marL="984250" lvl="2" indent="-174625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Simultaneando </a:t>
            </a:r>
            <a:r>
              <a:rPr lang="es-ES" sz="1600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periodos de la formación en empresa  y de formación en el centro.</a:t>
            </a:r>
          </a:p>
          <a:p>
            <a:pPr marL="984250" lvl="2" indent="-174625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Exclusión de la convalidación </a:t>
            </a:r>
            <a:r>
              <a:rPr lang="es-ES" sz="1600" dirty="0">
                <a:solidFill>
                  <a:srgbClr val="2C386A"/>
                </a:solidFill>
                <a:latin typeface="Nexa Book" panose="02000000000000000000"/>
                <a:ea typeface="Roboto"/>
                <a:cs typeface="Roboto"/>
              </a:rPr>
              <a:t>o exención de los periodos de formación en empresa.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4B80F20-CD24-5F27-8759-07B9B2B08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25" y="3217661"/>
            <a:ext cx="3822192" cy="2548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C3E73D4-1573-24F2-A14D-A71851983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77" y="6146665"/>
            <a:ext cx="1005153" cy="7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884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5232DF37D1BDF4A9CE0B5C3C5EA300C" ma:contentTypeVersion="17" ma:contentTypeDescription="Crear nuevo documento." ma:contentTypeScope="" ma:versionID="9b72349d620cc298abc8bfa1ebbcf979">
  <xsd:schema xmlns:xsd="http://www.w3.org/2001/XMLSchema" xmlns:xs="http://www.w3.org/2001/XMLSchema" xmlns:p="http://schemas.microsoft.com/office/2006/metadata/properties" xmlns:ns2="72e27bf9-6ac4-4040-99f6-bb2b45ad8329" xmlns:ns3="091895e2-6623-41b1-bb6e-d975b1b31606" targetNamespace="http://schemas.microsoft.com/office/2006/metadata/properties" ma:root="true" ma:fieldsID="3645c61d3e42064704840302e8db6077" ns2:_="" ns3:_="">
    <xsd:import namespace="72e27bf9-6ac4-4040-99f6-bb2b45ad8329"/>
    <xsd:import namespace="091895e2-6623-41b1-bb6e-d975b1b3160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e27bf9-6ac4-4040-99f6-bb2b45ad832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entificador persistente" ma:description="Mantener el identificador al agregar." ma:hidden="true" ma:internalName="_dlc_DocIdPersistId" ma:readOnly="true">
      <xsd:simpleType>
        <xsd:restriction base="dms:Boolean"/>
      </xsd:simpleType>
    </xsd:element>
    <xsd:element name="TaxCatchAll" ma:index="22" nillable="true" ma:displayName="Columna global de taxonomía" ma:hidden="true" ma:list="{39fd0c40-ebfb-4fa7-8339-16b7d26dbe1b}" ma:internalName="TaxCatchAll" ma:showField="CatchAllData" ma:web="72e27bf9-6ac4-4040-99f6-bb2b45ad83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1895e2-6623-41b1-bb6e-d975b1b31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23ad8494-3dbe-4524-a744-7eebe0af8e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2e27bf9-6ac4-4040-99f6-bb2b45ad8329">MPEZHSSDFP2S-63715374-15412</_dlc_DocId>
    <_dlc_DocIdUrl xmlns="72e27bf9-6ac4-4040-99f6-bb2b45ad8329">
      <Url>https://ibeconplus.sharepoint.com/sites/empresa/_layouts/15/DocIdRedir.aspx?ID=MPEZHSSDFP2S-63715374-15412</Url>
      <Description>MPEZHSSDFP2S-63715374-15412</Description>
    </_dlc_DocIdUrl>
    <TaxCatchAll xmlns="72e27bf9-6ac4-4040-99f6-bb2b45ad8329" xsi:nil="true"/>
    <lcf76f155ced4ddcb4097134ff3c332f xmlns="091895e2-6623-41b1-bb6e-d975b1b316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75827A-8D9D-4C11-8EFF-C3D8F00BCD7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0991ECF-D9FF-4DC5-8CCE-71CA574A9B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9A6B02-62B1-4452-B8D8-F8ADD385B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e27bf9-6ac4-4040-99f6-bb2b45ad8329"/>
    <ds:schemaRef ds:uri="091895e2-6623-41b1-bb6e-d975b1b31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A5B8C04-FEEF-46FF-8BD5-0C505E6C24A0}">
  <ds:schemaRefs>
    <ds:schemaRef ds:uri="http://schemas.microsoft.com/office/2006/metadata/properties"/>
    <ds:schemaRef ds:uri="http://schemas.microsoft.com/office/infopath/2007/PartnerControls"/>
    <ds:schemaRef ds:uri="72e27bf9-6ac4-4040-99f6-bb2b45ad8329"/>
    <ds:schemaRef ds:uri="091895e2-6623-41b1-bb6e-d975b1b3160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1830</Words>
  <Application>Microsoft Office PowerPoint</Application>
  <PresentationFormat>Panorámica</PresentationFormat>
  <Paragraphs>233</Paragraphs>
  <Slides>21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Century Gothic</vt:lpstr>
      <vt:lpstr>Impact</vt:lpstr>
      <vt:lpstr>Nexa Book</vt:lpstr>
      <vt:lpstr>Nexa XBold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Cejudo Barcience</dc:creator>
  <cp:lastModifiedBy>Javier Cejudo Barcience</cp:lastModifiedBy>
  <cp:revision>4</cp:revision>
  <dcterms:created xsi:type="dcterms:W3CDTF">2023-10-02T12:45:36Z</dcterms:created>
  <dcterms:modified xsi:type="dcterms:W3CDTF">2024-04-12T09:55:56Z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0x010100D5232DF37D1BDF4A9CE0B5C3C5EA300C</vt:lpwstr>
  </property>
  <property fmtid="{D5CDD505-2E9C-101B-9397-08002B2CF9AE}" pid="3" name="MediaServiceImageTags">
    <vt:lpwstr/>
  </property>
  <property fmtid="{D5CDD505-2E9C-101B-9397-08002B2CF9AE}" pid="4" name="_dlc_DocIdItemGuid">
    <vt:lpwstr>6f18eb11-b2c4-4e94-9d72-a8c06f79fc29</vt:lpwstr>
  </property>
</Properties>
</file>